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 bookmarkIdSeed="4">
  <p:sldMasterIdLst>
    <p:sldMasterId id="2147483652" r:id="rId1"/>
  </p:sldMasterIdLst>
  <p:notesMasterIdLst>
    <p:notesMasterId r:id="rId38"/>
  </p:notesMasterIdLst>
  <p:handoutMasterIdLst>
    <p:handoutMasterId r:id="rId39"/>
  </p:handoutMasterIdLst>
  <p:sldIdLst>
    <p:sldId id="535" r:id="rId2"/>
    <p:sldId id="742" r:id="rId3"/>
    <p:sldId id="747" r:id="rId4"/>
    <p:sldId id="748" r:id="rId5"/>
    <p:sldId id="749" r:id="rId6"/>
    <p:sldId id="750" r:id="rId7"/>
    <p:sldId id="751" r:id="rId8"/>
    <p:sldId id="752" r:id="rId9"/>
    <p:sldId id="753" r:id="rId10"/>
    <p:sldId id="754" r:id="rId11"/>
    <p:sldId id="755" r:id="rId12"/>
    <p:sldId id="756" r:id="rId13"/>
    <p:sldId id="757" r:id="rId14"/>
    <p:sldId id="758" r:id="rId15"/>
    <p:sldId id="759" r:id="rId16"/>
    <p:sldId id="760" r:id="rId17"/>
    <p:sldId id="761" r:id="rId18"/>
    <p:sldId id="762" r:id="rId19"/>
    <p:sldId id="763" r:id="rId20"/>
    <p:sldId id="764" r:id="rId21"/>
    <p:sldId id="765" r:id="rId22"/>
    <p:sldId id="766" r:id="rId23"/>
    <p:sldId id="767" r:id="rId24"/>
    <p:sldId id="768" r:id="rId25"/>
    <p:sldId id="769" r:id="rId26"/>
    <p:sldId id="770" r:id="rId27"/>
    <p:sldId id="771" r:id="rId28"/>
    <p:sldId id="772" r:id="rId29"/>
    <p:sldId id="773" r:id="rId30"/>
    <p:sldId id="774" r:id="rId31"/>
    <p:sldId id="775" r:id="rId32"/>
    <p:sldId id="776" r:id="rId33"/>
    <p:sldId id="777" r:id="rId34"/>
    <p:sldId id="778" r:id="rId35"/>
    <p:sldId id="779" r:id="rId36"/>
    <p:sldId id="537" r:id="rId37"/>
  </p:sldIdLst>
  <p:sldSz cx="9144000" cy="6858000" type="screen4x3"/>
  <p:notesSz cx="6805613" cy="9939338"/>
  <p:defaultTextStyle>
    <a:defPPr>
      <a:defRPr lang="ja-JP"/>
    </a:defPPr>
    <a:lvl1pPr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1pPr>
    <a:lvl2pPr marL="4572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2pPr>
    <a:lvl3pPr marL="9144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3pPr>
    <a:lvl4pPr marL="13716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4pPr>
    <a:lvl5pPr marL="18288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82DB"/>
    <a:srgbClr val="C07000"/>
    <a:srgbClr val="E73440"/>
    <a:srgbClr val="808000"/>
    <a:srgbClr val="706ABA"/>
    <a:srgbClr val="1BA12B"/>
    <a:srgbClr val="8B8807"/>
    <a:srgbClr val="7E7D7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淡色スタイル 1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89842" autoAdjust="0"/>
  </p:normalViewPr>
  <p:slideViewPr>
    <p:cSldViewPr>
      <p:cViewPr varScale="1">
        <p:scale>
          <a:sx n="102" d="100"/>
          <a:sy n="102" d="100"/>
        </p:scale>
        <p:origin x="2082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285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>
            <a:lvl1pPr algn="r" defTabSz="922338" fontAlgn="base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GB" altLang="ja-JP"/>
          </a:p>
        </p:txBody>
      </p:sp>
      <p:sp>
        <p:nvSpPr>
          <p:cNvPr id="393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l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GB" altLang="ja-JP"/>
              <a:t>Copyright 2018 NANJING FUJITSU NANDA SOFTWARE TECHNOLOGY CO., LTD.</a:t>
            </a:r>
          </a:p>
        </p:txBody>
      </p:sp>
      <p:sp>
        <p:nvSpPr>
          <p:cNvPr id="393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r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BFC466D8-B42A-4E43-B4D9-57F0874CEFA0}" type="slidenum">
              <a:rPr lang="en-GB" altLang="ja-JP"/>
              <a:pPr/>
              <a:t>‹#›</a:t>
            </a:fld>
            <a:endParaRPr lang="en-GB" altLang="ja-JP"/>
          </a:p>
        </p:txBody>
      </p:sp>
      <p:sp>
        <p:nvSpPr>
          <p:cNvPr id="6" name="Rectangle 30"/>
          <p:cNvSpPr txBox="1">
            <a:spLocks noChangeArrowheads="1"/>
          </p:cNvSpPr>
          <p:nvPr/>
        </p:nvSpPr>
        <p:spPr bwMode="gray">
          <a:xfrm>
            <a:off x="162446" y="47626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1757443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>
            <a:lvl1pPr algn="r" defTabSz="922338" fontAlgn="base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US" altLang="ja-JP"/>
          </a:p>
        </p:txBody>
      </p:sp>
      <p:sp>
        <p:nvSpPr>
          <p:cNvPr id="167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72050" cy="37290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67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21225"/>
            <a:ext cx="5446713" cy="447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167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l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167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r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5A205A6B-F37F-4E8D-9C04-D282A90E56E8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8" name="Rectangle 30"/>
          <p:cNvSpPr txBox="1">
            <a:spLocks noChangeArrowheads="1"/>
          </p:cNvSpPr>
          <p:nvPr/>
        </p:nvSpPr>
        <p:spPr bwMode="gray">
          <a:xfrm>
            <a:off x="162446" y="47626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377151569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46D529-4750-48BC-AFC6-590FBE2A3F90}" type="slidenum">
              <a:rPr lang="en-US" altLang="ja-JP"/>
              <a:pPr/>
              <a:t>0</a:t>
            </a:fld>
            <a:endParaRPr lang="en-US" altLang="ja-JP"/>
          </a:p>
        </p:txBody>
      </p:sp>
      <p:sp>
        <p:nvSpPr>
          <p:cNvPr id="620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0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ja-JP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7455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07899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03165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4347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03879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01131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5061597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13523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89488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3832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643513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19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43900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57078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06632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960800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5158077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011777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679990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275426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455467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050215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5597875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29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878197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510196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7298877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886841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580003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46537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21093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8261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750666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09539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568091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07745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214" name="Picture 46" descr="TitleRed_L15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4852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7215" name="Group 47"/>
          <p:cNvGrpSpPr>
            <a:grpSpLocks noChangeAspect="1"/>
          </p:cNvGrpSpPr>
          <p:nvPr/>
        </p:nvGrpSpPr>
        <p:grpSpPr bwMode="auto">
          <a:xfrm>
            <a:off x="7308850" y="185738"/>
            <a:ext cx="1647825" cy="920750"/>
            <a:chOff x="4604" y="117"/>
            <a:chExt cx="1038" cy="580"/>
          </a:xfrm>
        </p:grpSpPr>
        <p:sp>
          <p:nvSpPr>
            <p:cNvPr id="647216" name="AutoShape 48"/>
            <p:cNvSpPr>
              <a:spLocks noChangeAspect="1" noChangeArrowheads="1" noTextEdit="1"/>
            </p:cNvSpPr>
            <p:nvPr userDrawn="1"/>
          </p:nvSpPr>
          <p:spPr bwMode="gray">
            <a:xfrm>
              <a:off x="4604" y="117"/>
              <a:ext cx="1038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7" name="Freeform 49"/>
            <p:cNvSpPr>
              <a:spLocks/>
            </p:cNvSpPr>
            <p:nvPr userDrawn="1"/>
          </p:nvSpPr>
          <p:spPr bwMode="gray">
            <a:xfrm>
              <a:off x="4655" y="604"/>
              <a:ext cx="26" cy="43"/>
            </a:xfrm>
            <a:custGeom>
              <a:avLst/>
              <a:gdLst>
                <a:gd name="T0" fmla="*/ 0 w 463"/>
                <a:gd name="T1" fmla="*/ 731 h 762"/>
                <a:gd name="T2" fmla="*/ 0 w 463"/>
                <a:gd name="T3" fmla="*/ 643 h 762"/>
                <a:gd name="T4" fmla="*/ 177 w 463"/>
                <a:gd name="T5" fmla="*/ 684 h 762"/>
                <a:gd name="T6" fmla="*/ 355 w 463"/>
                <a:gd name="T7" fmla="*/ 568 h 762"/>
                <a:gd name="T8" fmla="*/ 325 w 463"/>
                <a:gd name="T9" fmla="*/ 493 h 762"/>
                <a:gd name="T10" fmla="*/ 271 w 463"/>
                <a:gd name="T11" fmla="*/ 452 h 762"/>
                <a:gd name="T12" fmla="*/ 203 w 463"/>
                <a:gd name="T13" fmla="*/ 417 h 762"/>
                <a:gd name="T14" fmla="*/ 62 w 463"/>
                <a:gd name="T15" fmla="*/ 323 h 762"/>
                <a:gd name="T16" fmla="*/ 12 w 463"/>
                <a:gd name="T17" fmla="*/ 190 h 762"/>
                <a:gd name="T18" fmla="*/ 90 w 463"/>
                <a:gd name="T19" fmla="*/ 41 h 762"/>
                <a:gd name="T20" fmla="*/ 257 w 463"/>
                <a:gd name="T21" fmla="*/ 0 h 762"/>
                <a:gd name="T22" fmla="*/ 411 w 463"/>
                <a:gd name="T23" fmla="*/ 24 h 762"/>
                <a:gd name="T24" fmla="*/ 411 w 463"/>
                <a:gd name="T25" fmla="*/ 106 h 762"/>
                <a:gd name="T26" fmla="*/ 262 w 463"/>
                <a:gd name="T27" fmla="*/ 74 h 762"/>
                <a:gd name="T28" fmla="*/ 162 w 463"/>
                <a:gd name="T29" fmla="*/ 98 h 762"/>
                <a:gd name="T30" fmla="*/ 120 w 463"/>
                <a:gd name="T31" fmla="*/ 178 h 762"/>
                <a:gd name="T32" fmla="*/ 149 w 463"/>
                <a:gd name="T33" fmla="*/ 253 h 762"/>
                <a:gd name="T34" fmla="*/ 273 w 463"/>
                <a:gd name="T35" fmla="*/ 331 h 762"/>
                <a:gd name="T36" fmla="*/ 374 w 463"/>
                <a:gd name="T37" fmla="*/ 388 h 762"/>
                <a:gd name="T38" fmla="*/ 444 w 463"/>
                <a:gd name="T39" fmla="*/ 465 h 762"/>
                <a:gd name="T40" fmla="*/ 463 w 463"/>
                <a:gd name="T41" fmla="*/ 556 h 762"/>
                <a:gd name="T42" fmla="*/ 184 w 463"/>
                <a:gd name="T43" fmla="*/ 762 h 762"/>
                <a:gd name="T44" fmla="*/ 0 w 463"/>
                <a:gd name="T45" fmla="*/ 731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63" h="762">
                  <a:moveTo>
                    <a:pt x="0" y="731"/>
                  </a:moveTo>
                  <a:cubicBezTo>
                    <a:pt x="0" y="643"/>
                    <a:pt x="0" y="643"/>
                    <a:pt x="0" y="643"/>
                  </a:cubicBezTo>
                  <a:cubicBezTo>
                    <a:pt x="48" y="670"/>
                    <a:pt x="107" y="684"/>
                    <a:pt x="177" y="684"/>
                  </a:cubicBezTo>
                  <a:cubicBezTo>
                    <a:pt x="296" y="684"/>
                    <a:pt x="355" y="645"/>
                    <a:pt x="355" y="568"/>
                  </a:cubicBezTo>
                  <a:cubicBezTo>
                    <a:pt x="355" y="538"/>
                    <a:pt x="345" y="513"/>
                    <a:pt x="325" y="493"/>
                  </a:cubicBezTo>
                  <a:cubicBezTo>
                    <a:pt x="309" y="477"/>
                    <a:pt x="291" y="463"/>
                    <a:pt x="271" y="452"/>
                  </a:cubicBezTo>
                  <a:cubicBezTo>
                    <a:pt x="253" y="442"/>
                    <a:pt x="231" y="431"/>
                    <a:pt x="203" y="417"/>
                  </a:cubicBezTo>
                  <a:cubicBezTo>
                    <a:pt x="135" y="384"/>
                    <a:pt x="89" y="352"/>
                    <a:pt x="62" y="323"/>
                  </a:cubicBezTo>
                  <a:cubicBezTo>
                    <a:pt x="29" y="286"/>
                    <a:pt x="12" y="242"/>
                    <a:pt x="12" y="190"/>
                  </a:cubicBezTo>
                  <a:cubicBezTo>
                    <a:pt x="12" y="124"/>
                    <a:pt x="38" y="74"/>
                    <a:pt x="90" y="41"/>
                  </a:cubicBezTo>
                  <a:cubicBezTo>
                    <a:pt x="134" y="13"/>
                    <a:pt x="189" y="0"/>
                    <a:pt x="257" y="0"/>
                  </a:cubicBezTo>
                  <a:cubicBezTo>
                    <a:pt x="304" y="0"/>
                    <a:pt x="355" y="8"/>
                    <a:pt x="411" y="24"/>
                  </a:cubicBezTo>
                  <a:cubicBezTo>
                    <a:pt x="411" y="106"/>
                    <a:pt x="411" y="106"/>
                    <a:pt x="411" y="106"/>
                  </a:cubicBezTo>
                  <a:cubicBezTo>
                    <a:pt x="364" y="85"/>
                    <a:pt x="314" y="74"/>
                    <a:pt x="262" y="74"/>
                  </a:cubicBezTo>
                  <a:cubicBezTo>
                    <a:pt x="222" y="74"/>
                    <a:pt x="188" y="82"/>
                    <a:pt x="162" y="98"/>
                  </a:cubicBezTo>
                  <a:cubicBezTo>
                    <a:pt x="134" y="115"/>
                    <a:pt x="120" y="141"/>
                    <a:pt x="120" y="178"/>
                  </a:cubicBezTo>
                  <a:cubicBezTo>
                    <a:pt x="120" y="209"/>
                    <a:pt x="130" y="234"/>
                    <a:pt x="149" y="253"/>
                  </a:cubicBezTo>
                  <a:cubicBezTo>
                    <a:pt x="168" y="273"/>
                    <a:pt x="209" y="298"/>
                    <a:pt x="273" y="331"/>
                  </a:cubicBezTo>
                  <a:cubicBezTo>
                    <a:pt x="324" y="356"/>
                    <a:pt x="357" y="375"/>
                    <a:pt x="374" y="388"/>
                  </a:cubicBezTo>
                  <a:cubicBezTo>
                    <a:pt x="407" y="412"/>
                    <a:pt x="430" y="437"/>
                    <a:pt x="444" y="465"/>
                  </a:cubicBezTo>
                  <a:cubicBezTo>
                    <a:pt x="457" y="490"/>
                    <a:pt x="463" y="520"/>
                    <a:pt x="463" y="556"/>
                  </a:cubicBezTo>
                  <a:cubicBezTo>
                    <a:pt x="463" y="693"/>
                    <a:pt x="370" y="762"/>
                    <a:pt x="184" y="762"/>
                  </a:cubicBezTo>
                  <a:cubicBezTo>
                    <a:pt x="109" y="762"/>
                    <a:pt x="48" y="752"/>
                    <a:pt x="0" y="7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8" name="Freeform 50"/>
            <p:cNvSpPr>
              <a:spLocks/>
            </p:cNvSpPr>
            <p:nvPr userDrawn="1"/>
          </p:nvSpPr>
          <p:spPr bwMode="gray">
            <a:xfrm>
              <a:off x="4691" y="585"/>
              <a:ext cx="30" cy="61"/>
            </a:xfrm>
            <a:custGeom>
              <a:avLst/>
              <a:gdLst>
                <a:gd name="T0" fmla="*/ 0 w 548"/>
                <a:gd name="T1" fmla="*/ 1087 h 1087"/>
                <a:gd name="T2" fmla="*/ 0 w 548"/>
                <a:gd name="T3" fmla="*/ 0 h 1087"/>
                <a:gd name="T4" fmla="*/ 124 w 548"/>
                <a:gd name="T5" fmla="*/ 0 h 1087"/>
                <a:gd name="T6" fmla="*/ 124 w 548"/>
                <a:gd name="T7" fmla="*/ 382 h 1087"/>
                <a:gd name="T8" fmla="*/ 306 w 548"/>
                <a:gd name="T9" fmla="*/ 345 h 1087"/>
                <a:gd name="T10" fmla="*/ 526 w 548"/>
                <a:gd name="T11" fmla="*/ 458 h 1087"/>
                <a:gd name="T12" fmla="*/ 548 w 548"/>
                <a:gd name="T13" fmla="*/ 644 h 1087"/>
                <a:gd name="T14" fmla="*/ 548 w 548"/>
                <a:gd name="T15" fmla="*/ 1087 h 1087"/>
                <a:gd name="T16" fmla="*/ 425 w 548"/>
                <a:gd name="T17" fmla="*/ 1087 h 1087"/>
                <a:gd name="T18" fmla="*/ 425 w 548"/>
                <a:gd name="T19" fmla="*/ 624 h 1087"/>
                <a:gd name="T20" fmla="*/ 403 w 548"/>
                <a:gd name="T21" fmla="*/ 477 h 1087"/>
                <a:gd name="T22" fmla="*/ 294 w 548"/>
                <a:gd name="T23" fmla="*/ 419 h 1087"/>
                <a:gd name="T24" fmla="*/ 124 w 548"/>
                <a:gd name="T25" fmla="*/ 463 h 1087"/>
                <a:gd name="T26" fmla="*/ 124 w 548"/>
                <a:gd name="T27" fmla="*/ 1087 h 1087"/>
                <a:gd name="T28" fmla="*/ 0 w 548"/>
                <a:gd name="T29" fmla="*/ 1087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1087">
                  <a:moveTo>
                    <a:pt x="0" y="10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82"/>
                    <a:pt x="124" y="382"/>
                    <a:pt x="124" y="382"/>
                  </a:cubicBezTo>
                  <a:cubicBezTo>
                    <a:pt x="188" y="357"/>
                    <a:pt x="249" y="345"/>
                    <a:pt x="306" y="345"/>
                  </a:cubicBezTo>
                  <a:cubicBezTo>
                    <a:pt x="420" y="345"/>
                    <a:pt x="493" y="382"/>
                    <a:pt x="526" y="458"/>
                  </a:cubicBezTo>
                  <a:cubicBezTo>
                    <a:pt x="541" y="492"/>
                    <a:pt x="548" y="554"/>
                    <a:pt x="548" y="644"/>
                  </a:cubicBezTo>
                  <a:cubicBezTo>
                    <a:pt x="548" y="1087"/>
                    <a:pt x="548" y="1087"/>
                    <a:pt x="548" y="1087"/>
                  </a:cubicBezTo>
                  <a:cubicBezTo>
                    <a:pt x="425" y="1087"/>
                    <a:pt x="425" y="1087"/>
                    <a:pt x="425" y="1087"/>
                  </a:cubicBezTo>
                  <a:cubicBezTo>
                    <a:pt x="425" y="624"/>
                    <a:pt x="425" y="624"/>
                    <a:pt x="425" y="624"/>
                  </a:cubicBezTo>
                  <a:cubicBezTo>
                    <a:pt x="425" y="555"/>
                    <a:pt x="418" y="506"/>
                    <a:pt x="403" y="477"/>
                  </a:cubicBezTo>
                  <a:cubicBezTo>
                    <a:pt x="384" y="439"/>
                    <a:pt x="347" y="419"/>
                    <a:pt x="294" y="419"/>
                  </a:cubicBezTo>
                  <a:cubicBezTo>
                    <a:pt x="245" y="419"/>
                    <a:pt x="189" y="434"/>
                    <a:pt x="124" y="463"/>
                  </a:cubicBezTo>
                  <a:cubicBezTo>
                    <a:pt x="124" y="1087"/>
                    <a:pt x="124" y="1087"/>
                    <a:pt x="124" y="1087"/>
                  </a:cubicBezTo>
                  <a:lnTo>
                    <a:pt x="0" y="10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9" name="Freeform 51"/>
            <p:cNvSpPr>
              <a:spLocks noEditPoints="1"/>
            </p:cNvSpPr>
            <p:nvPr userDrawn="1"/>
          </p:nvSpPr>
          <p:spPr bwMode="gray">
            <a:xfrm>
              <a:off x="4730" y="604"/>
              <a:ext cx="32" cy="43"/>
            </a:xfrm>
            <a:custGeom>
              <a:avLst/>
              <a:gdLst>
                <a:gd name="T0" fmla="*/ 437 w 561"/>
                <a:gd name="T1" fmla="*/ 286 h 762"/>
                <a:gd name="T2" fmla="*/ 437 w 561"/>
                <a:gd name="T3" fmla="*/ 248 h 762"/>
                <a:gd name="T4" fmla="*/ 415 w 561"/>
                <a:gd name="T5" fmla="*/ 138 h 762"/>
                <a:gd name="T6" fmla="*/ 271 w 561"/>
                <a:gd name="T7" fmla="*/ 77 h 762"/>
                <a:gd name="T8" fmla="*/ 70 w 561"/>
                <a:gd name="T9" fmla="*/ 118 h 762"/>
                <a:gd name="T10" fmla="*/ 70 w 561"/>
                <a:gd name="T11" fmla="*/ 31 h 762"/>
                <a:gd name="T12" fmla="*/ 284 w 561"/>
                <a:gd name="T13" fmla="*/ 0 h 762"/>
                <a:gd name="T14" fmla="*/ 516 w 561"/>
                <a:gd name="T15" fmla="*/ 76 h 762"/>
                <a:gd name="T16" fmla="*/ 558 w 561"/>
                <a:gd name="T17" fmla="*/ 200 h 762"/>
                <a:gd name="T18" fmla="*/ 561 w 561"/>
                <a:gd name="T19" fmla="*/ 290 h 762"/>
                <a:gd name="T20" fmla="*/ 561 w 561"/>
                <a:gd name="T21" fmla="*/ 727 h 762"/>
                <a:gd name="T22" fmla="*/ 293 w 561"/>
                <a:gd name="T23" fmla="*/ 762 h 762"/>
                <a:gd name="T24" fmla="*/ 83 w 561"/>
                <a:gd name="T25" fmla="*/ 720 h 762"/>
                <a:gd name="T26" fmla="*/ 0 w 561"/>
                <a:gd name="T27" fmla="*/ 558 h 762"/>
                <a:gd name="T28" fmla="*/ 96 w 561"/>
                <a:gd name="T29" fmla="*/ 363 h 762"/>
                <a:gd name="T30" fmla="*/ 336 w 561"/>
                <a:gd name="T31" fmla="*/ 297 h 762"/>
                <a:gd name="T32" fmla="*/ 437 w 561"/>
                <a:gd name="T33" fmla="*/ 286 h 762"/>
                <a:gd name="T34" fmla="*/ 437 w 561"/>
                <a:gd name="T35" fmla="*/ 356 h 762"/>
                <a:gd name="T36" fmla="*/ 267 w 561"/>
                <a:gd name="T37" fmla="*/ 382 h 762"/>
                <a:gd name="T38" fmla="*/ 127 w 561"/>
                <a:gd name="T39" fmla="*/ 545 h 762"/>
                <a:gd name="T40" fmla="*/ 168 w 561"/>
                <a:gd name="T41" fmla="*/ 650 h 762"/>
                <a:gd name="T42" fmla="*/ 312 w 561"/>
                <a:gd name="T43" fmla="*/ 687 h 762"/>
                <a:gd name="T44" fmla="*/ 437 w 561"/>
                <a:gd name="T45" fmla="*/ 670 h 762"/>
                <a:gd name="T46" fmla="*/ 437 w 561"/>
                <a:gd name="T47" fmla="*/ 356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61" h="762">
                  <a:moveTo>
                    <a:pt x="437" y="286"/>
                  </a:moveTo>
                  <a:cubicBezTo>
                    <a:pt x="437" y="248"/>
                    <a:pt x="437" y="248"/>
                    <a:pt x="437" y="248"/>
                  </a:cubicBezTo>
                  <a:cubicBezTo>
                    <a:pt x="437" y="200"/>
                    <a:pt x="430" y="164"/>
                    <a:pt x="415" y="138"/>
                  </a:cubicBezTo>
                  <a:cubicBezTo>
                    <a:pt x="392" y="97"/>
                    <a:pt x="344" y="77"/>
                    <a:pt x="271" y="77"/>
                  </a:cubicBezTo>
                  <a:cubicBezTo>
                    <a:pt x="206" y="77"/>
                    <a:pt x="139" y="91"/>
                    <a:pt x="70" y="118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139" y="10"/>
                    <a:pt x="210" y="0"/>
                    <a:pt x="284" y="0"/>
                  </a:cubicBezTo>
                  <a:cubicBezTo>
                    <a:pt x="397" y="0"/>
                    <a:pt x="474" y="25"/>
                    <a:pt x="516" y="76"/>
                  </a:cubicBezTo>
                  <a:cubicBezTo>
                    <a:pt x="539" y="104"/>
                    <a:pt x="553" y="145"/>
                    <a:pt x="558" y="200"/>
                  </a:cubicBezTo>
                  <a:cubicBezTo>
                    <a:pt x="560" y="220"/>
                    <a:pt x="561" y="250"/>
                    <a:pt x="561" y="290"/>
                  </a:cubicBezTo>
                  <a:cubicBezTo>
                    <a:pt x="561" y="727"/>
                    <a:pt x="561" y="727"/>
                    <a:pt x="561" y="727"/>
                  </a:cubicBezTo>
                  <a:cubicBezTo>
                    <a:pt x="477" y="750"/>
                    <a:pt x="387" y="762"/>
                    <a:pt x="293" y="762"/>
                  </a:cubicBezTo>
                  <a:cubicBezTo>
                    <a:pt x="203" y="762"/>
                    <a:pt x="133" y="748"/>
                    <a:pt x="83" y="720"/>
                  </a:cubicBezTo>
                  <a:cubicBezTo>
                    <a:pt x="28" y="689"/>
                    <a:pt x="0" y="635"/>
                    <a:pt x="0" y="558"/>
                  </a:cubicBezTo>
                  <a:cubicBezTo>
                    <a:pt x="0" y="470"/>
                    <a:pt x="32" y="405"/>
                    <a:pt x="96" y="363"/>
                  </a:cubicBezTo>
                  <a:cubicBezTo>
                    <a:pt x="143" y="332"/>
                    <a:pt x="223" y="310"/>
                    <a:pt x="336" y="297"/>
                  </a:cubicBezTo>
                  <a:cubicBezTo>
                    <a:pt x="357" y="294"/>
                    <a:pt x="391" y="291"/>
                    <a:pt x="437" y="286"/>
                  </a:cubicBezTo>
                  <a:close/>
                  <a:moveTo>
                    <a:pt x="437" y="356"/>
                  </a:moveTo>
                  <a:cubicBezTo>
                    <a:pt x="362" y="363"/>
                    <a:pt x="305" y="372"/>
                    <a:pt x="267" y="382"/>
                  </a:cubicBezTo>
                  <a:cubicBezTo>
                    <a:pt x="173" y="405"/>
                    <a:pt x="127" y="460"/>
                    <a:pt x="127" y="545"/>
                  </a:cubicBezTo>
                  <a:cubicBezTo>
                    <a:pt x="127" y="593"/>
                    <a:pt x="140" y="627"/>
                    <a:pt x="168" y="650"/>
                  </a:cubicBezTo>
                  <a:cubicBezTo>
                    <a:pt x="198" y="675"/>
                    <a:pt x="246" y="687"/>
                    <a:pt x="312" y="687"/>
                  </a:cubicBezTo>
                  <a:cubicBezTo>
                    <a:pt x="357" y="687"/>
                    <a:pt x="398" y="681"/>
                    <a:pt x="437" y="670"/>
                  </a:cubicBezTo>
                  <a:lnTo>
                    <a:pt x="437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0" name="Freeform 52"/>
            <p:cNvSpPr>
              <a:spLocks noEditPoints="1"/>
            </p:cNvSpPr>
            <p:nvPr userDrawn="1"/>
          </p:nvSpPr>
          <p:spPr bwMode="gray">
            <a:xfrm>
              <a:off x="4774" y="604"/>
              <a:ext cx="32" cy="61"/>
            </a:xfrm>
            <a:custGeom>
              <a:avLst/>
              <a:gdLst>
                <a:gd name="T0" fmla="*/ 123 w 567"/>
                <a:gd name="T1" fmla="*/ 711 h 1087"/>
                <a:gd name="T2" fmla="*/ 123 w 567"/>
                <a:gd name="T3" fmla="*/ 1087 h 1087"/>
                <a:gd name="T4" fmla="*/ 0 w 567"/>
                <a:gd name="T5" fmla="*/ 1087 h 1087"/>
                <a:gd name="T6" fmla="*/ 0 w 567"/>
                <a:gd name="T7" fmla="*/ 28 h 1087"/>
                <a:gd name="T8" fmla="*/ 249 w 567"/>
                <a:gd name="T9" fmla="*/ 0 h 1087"/>
                <a:gd name="T10" fmla="*/ 505 w 567"/>
                <a:gd name="T11" fmla="*/ 113 h 1087"/>
                <a:gd name="T12" fmla="*/ 567 w 567"/>
                <a:gd name="T13" fmla="*/ 379 h 1087"/>
                <a:gd name="T14" fmla="*/ 489 w 567"/>
                <a:gd name="T15" fmla="*/ 662 h 1087"/>
                <a:gd name="T16" fmla="*/ 274 w 567"/>
                <a:gd name="T17" fmla="*/ 762 h 1087"/>
                <a:gd name="T18" fmla="*/ 172 w 567"/>
                <a:gd name="T19" fmla="*/ 742 h 1087"/>
                <a:gd name="T20" fmla="*/ 123 w 567"/>
                <a:gd name="T21" fmla="*/ 711 h 1087"/>
                <a:gd name="T22" fmla="*/ 123 w 567"/>
                <a:gd name="T23" fmla="*/ 625 h 1087"/>
                <a:gd name="T24" fmla="*/ 260 w 567"/>
                <a:gd name="T25" fmla="*/ 687 h 1087"/>
                <a:gd name="T26" fmla="*/ 400 w 567"/>
                <a:gd name="T27" fmla="*/ 591 h 1087"/>
                <a:gd name="T28" fmla="*/ 441 w 567"/>
                <a:gd name="T29" fmla="*/ 378 h 1087"/>
                <a:gd name="T30" fmla="*/ 386 w 567"/>
                <a:gd name="T31" fmla="*/ 140 h 1087"/>
                <a:gd name="T32" fmla="*/ 230 w 567"/>
                <a:gd name="T33" fmla="*/ 74 h 1087"/>
                <a:gd name="T34" fmla="*/ 123 w 567"/>
                <a:gd name="T35" fmla="*/ 83 h 1087"/>
                <a:gd name="T36" fmla="*/ 123 w 567"/>
                <a:gd name="T37" fmla="*/ 625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7" h="1087">
                  <a:moveTo>
                    <a:pt x="123" y="711"/>
                  </a:moveTo>
                  <a:cubicBezTo>
                    <a:pt x="123" y="1087"/>
                    <a:pt x="123" y="1087"/>
                    <a:pt x="123" y="1087"/>
                  </a:cubicBezTo>
                  <a:cubicBezTo>
                    <a:pt x="0" y="1087"/>
                    <a:pt x="0" y="1087"/>
                    <a:pt x="0" y="108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85" y="9"/>
                    <a:pt x="168" y="0"/>
                    <a:pt x="249" y="0"/>
                  </a:cubicBezTo>
                  <a:cubicBezTo>
                    <a:pt x="374" y="0"/>
                    <a:pt x="459" y="37"/>
                    <a:pt x="505" y="113"/>
                  </a:cubicBezTo>
                  <a:cubicBezTo>
                    <a:pt x="546" y="180"/>
                    <a:pt x="567" y="269"/>
                    <a:pt x="567" y="379"/>
                  </a:cubicBezTo>
                  <a:cubicBezTo>
                    <a:pt x="567" y="495"/>
                    <a:pt x="541" y="590"/>
                    <a:pt x="489" y="662"/>
                  </a:cubicBezTo>
                  <a:cubicBezTo>
                    <a:pt x="440" y="728"/>
                    <a:pt x="369" y="762"/>
                    <a:pt x="274" y="762"/>
                  </a:cubicBezTo>
                  <a:cubicBezTo>
                    <a:pt x="234" y="762"/>
                    <a:pt x="200" y="755"/>
                    <a:pt x="172" y="742"/>
                  </a:cubicBezTo>
                  <a:cubicBezTo>
                    <a:pt x="159" y="736"/>
                    <a:pt x="142" y="725"/>
                    <a:pt x="123" y="711"/>
                  </a:cubicBezTo>
                  <a:close/>
                  <a:moveTo>
                    <a:pt x="123" y="625"/>
                  </a:moveTo>
                  <a:cubicBezTo>
                    <a:pt x="165" y="666"/>
                    <a:pt x="210" y="687"/>
                    <a:pt x="260" y="687"/>
                  </a:cubicBezTo>
                  <a:cubicBezTo>
                    <a:pt x="324" y="687"/>
                    <a:pt x="371" y="655"/>
                    <a:pt x="400" y="591"/>
                  </a:cubicBezTo>
                  <a:cubicBezTo>
                    <a:pt x="427" y="533"/>
                    <a:pt x="441" y="462"/>
                    <a:pt x="441" y="378"/>
                  </a:cubicBezTo>
                  <a:cubicBezTo>
                    <a:pt x="441" y="272"/>
                    <a:pt x="422" y="193"/>
                    <a:pt x="386" y="140"/>
                  </a:cubicBezTo>
                  <a:cubicBezTo>
                    <a:pt x="356" y="96"/>
                    <a:pt x="304" y="74"/>
                    <a:pt x="230" y="74"/>
                  </a:cubicBezTo>
                  <a:cubicBezTo>
                    <a:pt x="198" y="74"/>
                    <a:pt x="162" y="77"/>
                    <a:pt x="123" y="83"/>
                  </a:cubicBezTo>
                  <a:lnTo>
                    <a:pt x="123" y="6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1" name="Freeform 53"/>
            <p:cNvSpPr>
              <a:spLocks noEditPoints="1"/>
            </p:cNvSpPr>
            <p:nvPr userDrawn="1"/>
          </p:nvSpPr>
          <p:spPr bwMode="gray">
            <a:xfrm>
              <a:off x="4815" y="591"/>
              <a:ext cx="9" cy="55"/>
            </a:xfrm>
            <a:custGeom>
              <a:avLst/>
              <a:gdLst>
                <a:gd name="T0" fmla="*/ 75 w 150"/>
                <a:gd name="T1" fmla="*/ 0 h 987"/>
                <a:gd name="T2" fmla="*/ 131 w 150"/>
                <a:gd name="T3" fmla="*/ 25 h 987"/>
                <a:gd name="T4" fmla="*/ 150 w 150"/>
                <a:gd name="T5" fmla="*/ 76 h 987"/>
                <a:gd name="T6" fmla="*/ 126 w 150"/>
                <a:gd name="T7" fmla="*/ 132 h 987"/>
                <a:gd name="T8" fmla="*/ 74 w 150"/>
                <a:gd name="T9" fmla="*/ 151 h 987"/>
                <a:gd name="T10" fmla="*/ 19 w 150"/>
                <a:gd name="T11" fmla="*/ 127 h 987"/>
                <a:gd name="T12" fmla="*/ 0 w 150"/>
                <a:gd name="T13" fmla="*/ 75 h 987"/>
                <a:gd name="T14" fmla="*/ 24 w 150"/>
                <a:gd name="T15" fmla="*/ 20 h 987"/>
                <a:gd name="T16" fmla="*/ 75 w 150"/>
                <a:gd name="T17" fmla="*/ 0 h 987"/>
                <a:gd name="T18" fmla="*/ 15 w 150"/>
                <a:gd name="T19" fmla="*/ 987 h 987"/>
                <a:gd name="T20" fmla="*/ 15 w 150"/>
                <a:gd name="T21" fmla="*/ 265 h 987"/>
                <a:gd name="T22" fmla="*/ 138 w 150"/>
                <a:gd name="T23" fmla="*/ 265 h 987"/>
                <a:gd name="T24" fmla="*/ 138 w 150"/>
                <a:gd name="T25" fmla="*/ 987 h 987"/>
                <a:gd name="T26" fmla="*/ 15 w 150"/>
                <a:gd name="T27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0" h="987">
                  <a:moveTo>
                    <a:pt x="75" y="0"/>
                  </a:moveTo>
                  <a:cubicBezTo>
                    <a:pt x="97" y="0"/>
                    <a:pt x="116" y="9"/>
                    <a:pt x="131" y="25"/>
                  </a:cubicBezTo>
                  <a:cubicBezTo>
                    <a:pt x="144" y="40"/>
                    <a:pt x="150" y="57"/>
                    <a:pt x="150" y="76"/>
                  </a:cubicBezTo>
                  <a:cubicBezTo>
                    <a:pt x="150" y="98"/>
                    <a:pt x="142" y="117"/>
                    <a:pt x="126" y="132"/>
                  </a:cubicBezTo>
                  <a:cubicBezTo>
                    <a:pt x="112" y="145"/>
                    <a:pt x="94" y="151"/>
                    <a:pt x="74" y="151"/>
                  </a:cubicBezTo>
                  <a:cubicBezTo>
                    <a:pt x="52" y="151"/>
                    <a:pt x="33" y="143"/>
                    <a:pt x="19" y="127"/>
                  </a:cubicBezTo>
                  <a:cubicBezTo>
                    <a:pt x="6" y="112"/>
                    <a:pt x="0" y="95"/>
                    <a:pt x="0" y="75"/>
                  </a:cubicBezTo>
                  <a:cubicBezTo>
                    <a:pt x="0" y="53"/>
                    <a:pt x="8" y="35"/>
                    <a:pt x="24" y="20"/>
                  </a:cubicBezTo>
                  <a:cubicBezTo>
                    <a:pt x="38" y="7"/>
                    <a:pt x="55" y="0"/>
                    <a:pt x="75" y="0"/>
                  </a:cubicBezTo>
                  <a:close/>
                  <a:moveTo>
                    <a:pt x="15" y="987"/>
                  </a:moveTo>
                  <a:cubicBezTo>
                    <a:pt x="15" y="265"/>
                    <a:pt x="15" y="265"/>
                    <a:pt x="15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987"/>
                    <a:pt x="138" y="987"/>
                    <a:pt x="138" y="987"/>
                  </a:cubicBezTo>
                  <a:lnTo>
                    <a:pt x="15" y="9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2" name="Freeform 54"/>
            <p:cNvSpPr>
              <a:spLocks/>
            </p:cNvSpPr>
            <p:nvPr userDrawn="1"/>
          </p:nvSpPr>
          <p:spPr bwMode="gray">
            <a:xfrm>
              <a:off x="4836" y="604"/>
              <a:ext cx="31" cy="42"/>
            </a:xfrm>
            <a:custGeom>
              <a:avLst/>
              <a:gdLst>
                <a:gd name="T0" fmla="*/ 0 w 548"/>
                <a:gd name="T1" fmla="*/ 742 h 742"/>
                <a:gd name="T2" fmla="*/ 0 w 548"/>
                <a:gd name="T3" fmla="*/ 28 h 742"/>
                <a:gd name="T4" fmla="*/ 289 w 548"/>
                <a:gd name="T5" fmla="*/ 0 h 742"/>
                <a:gd name="T6" fmla="*/ 526 w 548"/>
                <a:gd name="T7" fmla="*/ 113 h 742"/>
                <a:gd name="T8" fmla="*/ 548 w 548"/>
                <a:gd name="T9" fmla="*/ 299 h 742"/>
                <a:gd name="T10" fmla="*/ 548 w 548"/>
                <a:gd name="T11" fmla="*/ 742 h 742"/>
                <a:gd name="T12" fmla="*/ 424 w 548"/>
                <a:gd name="T13" fmla="*/ 742 h 742"/>
                <a:gd name="T14" fmla="*/ 424 w 548"/>
                <a:gd name="T15" fmla="*/ 306 h 742"/>
                <a:gd name="T16" fmla="*/ 403 w 548"/>
                <a:gd name="T17" fmla="*/ 134 h 742"/>
                <a:gd name="T18" fmla="*/ 277 w 548"/>
                <a:gd name="T19" fmla="*/ 74 h 742"/>
                <a:gd name="T20" fmla="*/ 123 w 548"/>
                <a:gd name="T21" fmla="*/ 90 h 742"/>
                <a:gd name="T22" fmla="*/ 123 w 548"/>
                <a:gd name="T23" fmla="*/ 742 h 742"/>
                <a:gd name="T24" fmla="*/ 0 w 548"/>
                <a:gd name="T25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8" h="742">
                  <a:moveTo>
                    <a:pt x="0" y="74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4" y="9"/>
                    <a:pt x="210" y="0"/>
                    <a:pt x="289" y="0"/>
                  </a:cubicBezTo>
                  <a:cubicBezTo>
                    <a:pt x="415" y="0"/>
                    <a:pt x="494" y="38"/>
                    <a:pt x="526" y="113"/>
                  </a:cubicBezTo>
                  <a:cubicBezTo>
                    <a:pt x="541" y="149"/>
                    <a:pt x="548" y="210"/>
                    <a:pt x="548" y="299"/>
                  </a:cubicBezTo>
                  <a:cubicBezTo>
                    <a:pt x="548" y="742"/>
                    <a:pt x="548" y="742"/>
                    <a:pt x="548" y="742"/>
                  </a:cubicBezTo>
                  <a:cubicBezTo>
                    <a:pt x="424" y="742"/>
                    <a:pt x="424" y="742"/>
                    <a:pt x="424" y="742"/>
                  </a:cubicBezTo>
                  <a:cubicBezTo>
                    <a:pt x="424" y="306"/>
                    <a:pt x="424" y="306"/>
                    <a:pt x="424" y="306"/>
                  </a:cubicBezTo>
                  <a:cubicBezTo>
                    <a:pt x="424" y="221"/>
                    <a:pt x="417" y="163"/>
                    <a:pt x="403" y="134"/>
                  </a:cubicBezTo>
                  <a:cubicBezTo>
                    <a:pt x="382" y="94"/>
                    <a:pt x="341" y="74"/>
                    <a:pt x="277" y="74"/>
                  </a:cubicBezTo>
                  <a:cubicBezTo>
                    <a:pt x="227" y="74"/>
                    <a:pt x="176" y="80"/>
                    <a:pt x="123" y="90"/>
                  </a:cubicBezTo>
                  <a:cubicBezTo>
                    <a:pt x="123" y="742"/>
                    <a:pt x="123" y="742"/>
                    <a:pt x="123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3" name="Freeform 55"/>
            <p:cNvSpPr>
              <a:spLocks noEditPoints="1"/>
            </p:cNvSpPr>
            <p:nvPr userDrawn="1"/>
          </p:nvSpPr>
          <p:spPr bwMode="gray">
            <a:xfrm>
              <a:off x="4876" y="604"/>
              <a:ext cx="32" cy="62"/>
            </a:xfrm>
            <a:custGeom>
              <a:avLst/>
              <a:gdLst>
                <a:gd name="T0" fmla="*/ 445 w 569"/>
                <a:gd name="T1" fmla="*/ 677 h 1098"/>
                <a:gd name="T2" fmla="*/ 399 w 569"/>
                <a:gd name="T3" fmla="*/ 721 h 1098"/>
                <a:gd name="T4" fmla="*/ 257 w 569"/>
                <a:gd name="T5" fmla="*/ 762 h 1098"/>
                <a:gd name="T6" fmla="*/ 97 w 569"/>
                <a:gd name="T7" fmla="*/ 708 h 1098"/>
                <a:gd name="T8" fmla="*/ 0 w 569"/>
                <a:gd name="T9" fmla="*/ 414 h 1098"/>
                <a:gd name="T10" fmla="*/ 71 w 569"/>
                <a:gd name="T11" fmla="*/ 131 h 1098"/>
                <a:gd name="T12" fmla="*/ 340 w 569"/>
                <a:gd name="T13" fmla="*/ 0 h 1098"/>
                <a:gd name="T14" fmla="*/ 569 w 569"/>
                <a:gd name="T15" fmla="*/ 28 h 1098"/>
                <a:gd name="T16" fmla="*/ 569 w 569"/>
                <a:gd name="T17" fmla="*/ 601 h 1098"/>
                <a:gd name="T18" fmla="*/ 555 w 569"/>
                <a:gd name="T19" fmla="*/ 843 h 1098"/>
                <a:gd name="T20" fmla="*/ 422 w 569"/>
                <a:gd name="T21" fmla="*/ 1052 h 1098"/>
                <a:gd name="T22" fmla="*/ 191 w 569"/>
                <a:gd name="T23" fmla="*/ 1098 h 1098"/>
                <a:gd name="T24" fmla="*/ 98 w 569"/>
                <a:gd name="T25" fmla="*/ 1092 h 1098"/>
                <a:gd name="T26" fmla="*/ 98 w 569"/>
                <a:gd name="T27" fmla="*/ 1018 h 1098"/>
                <a:gd name="T28" fmla="*/ 190 w 569"/>
                <a:gd name="T29" fmla="*/ 1024 h 1098"/>
                <a:gd name="T30" fmla="*/ 341 w 569"/>
                <a:gd name="T31" fmla="*/ 997 h 1098"/>
                <a:gd name="T32" fmla="*/ 434 w 569"/>
                <a:gd name="T33" fmla="*/ 858 h 1098"/>
                <a:gd name="T34" fmla="*/ 445 w 569"/>
                <a:gd name="T35" fmla="*/ 716 h 1098"/>
                <a:gd name="T36" fmla="*/ 445 w 569"/>
                <a:gd name="T37" fmla="*/ 677 h 1098"/>
                <a:gd name="T38" fmla="*/ 445 w 569"/>
                <a:gd name="T39" fmla="*/ 81 h 1098"/>
                <a:gd name="T40" fmla="*/ 353 w 569"/>
                <a:gd name="T41" fmla="*/ 74 h 1098"/>
                <a:gd name="T42" fmla="*/ 231 w 569"/>
                <a:gd name="T43" fmla="*/ 106 h 1098"/>
                <a:gd name="T44" fmla="*/ 152 w 569"/>
                <a:gd name="T45" fmla="*/ 233 h 1098"/>
                <a:gd name="T46" fmla="*/ 126 w 569"/>
                <a:gd name="T47" fmla="*/ 419 h 1098"/>
                <a:gd name="T48" fmla="*/ 174 w 569"/>
                <a:gd name="T49" fmla="*/ 633 h 1098"/>
                <a:gd name="T50" fmla="*/ 274 w 569"/>
                <a:gd name="T51" fmla="*/ 687 h 1098"/>
                <a:gd name="T52" fmla="*/ 371 w 569"/>
                <a:gd name="T53" fmla="*/ 654 h 1098"/>
                <a:gd name="T54" fmla="*/ 435 w 569"/>
                <a:gd name="T55" fmla="*/ 566 h 1098"/>
                <a:gd name="T56" fmla="*/ 445 w 569"/>
                <a:gd name="T57" fmla="*/ 483 h 1098"/>
                <a:gd name="T58" fmla="*/ 445 w 569"/>
                <a:gd name="T59" fmla="*/ 81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9" h="1098">
                  <a:moveTo>
                    <a:pt x="445" y="677"/>
                  </a:moveTo>
                  <a:cubicBezTo>
                    <a:pt x="427" y="697"/>
                    <a:pt x="412" y="712"/>
                    <a:pt x="399" y="721"/>
                  </a:cubicBezTo>
                  <a:cubicBezTo>
                    <a:pt x="362" y="748"/>
                    <a:pt x="314" y="762"/>
                    <a:pt x="257" y="762"/>
                  </a:cubicBezTo>
                  <a:cubicBezTo>
                    <a:pt x="192" y="762"/>
                    <a:pt x="139" y="744"/>
                    <a:pt x="97" y="708"/>
                  </a:cubicBezTo>
                  <a:cubicBezTo>
                    <a:pt x="32" y="654"/>
                    <a:pt x="0" y="556"/>
                    <a:pt x="0" y="414"/>
                  </a:cubicBezTo>
                  <a:cubicBezTo>
                    <a:pt x="0" y="300"/>
                    <a:pt x="24" y="206"/>
                    <a:pt x="71" y="131"/>
                  </a:cubicBezTo>
                  <a:cubicBezTo>
                    <a:pt x="126" y="44"/>
                    <a:pt x="216" y="0"/>
                    <a:pt x="340" y="0"/>
                  </a:cubicBezTo>
                  <a:cubicBezTo>
                    <a:pt x="414" y="0"/>
                    <a:pt x="490" y="9"/>
                    <a:pt x="569" y="28"/>
                  </a:cubicBezTo>
                  <a:cubicBezTo>
                    <a:pt x="569" y="601"/>
                    <a:pt x="569" y="601"/>
                    <a:pt x="569" y="601"/>
                  </a:cubicBezTo>
                  <a:cubicBezTo>
                    <a:pt x="569" y="707"/>
                    <a:pt x="564" y="788"/>
                    <a:pt x="555" y="843"/>
                  </a:cubicBezTo>
                  <a:cubicBezTo>
                    <a:pt x="538" y="944"/>
                    <a:pt x="494" y="1013"/>
                    <a:pt x="422" y="1052"/>
                  </a:cubicBezTo>
                  <a:cubicBezTo>
                    <a:pt x="363" y="1083"/>
                    <a:pt x="286" y="1098"/>
                    <a:pt x="191" y="1098"/>
                  </a:cubicBezTo>
                  <a:cubicBezTo>
                    <a:pt x="164" y="1098"/>
                    <a:pt x="133" y="1096"/>
                    <a:pt x="98" y="1092"/>
                  </a:cubicBezTo>
                  <a:cubicBezTo>
                    <a:pt x="98" y="1018"/>
                    <a:pt x="98" y="1018"/>
                    <a:pt x="98" y="1018"/>
                  </a:cubicBezTo>
                  <a:cubicBezTo>
                    <a:pt x="130" y="1022"/>
                    <a:pt x="160" y="1024"/>
                    <a:pt x="190" y="1024"/>
                  </a:cubicBezTo>
                  <a:cubicBezTo>
                    <a:pt x="258" y="1024"/>
                    <a:pt x="308" y="1015"/>
                    <a:pt x="341" y="997"/>
                  </a:cubicBezTo>
                  <a:cubicBezTo>
                    <a:pt x="390" y="971"/>
                    <a:pt x="421" y="924"/>
                    <a:pt x="434" y="858"/>
                  </a:cubicBezTo>
                  <a:cubicBezTo>
                    <a:pt x="442" y="821"/>
                    <a:pt x="445" y="773"/>
                    <a:pt x="445" y="716"/>
                  </a:cubicBezTo>
                  <a:lnTo>
                    <a:pt x="445" y="677"/>
                  </a:lnTo>
                  <a:close/>
                  <a:moveTo>
                    <a:pt x="445" y="81"/>
                  </a:moveTo>
                  <a:cubicBezTo>
                    <a:pt x="411" y="77"/>
                    <a:pt x="380" y="74"/>
                    <a:pt x="353" y="74"/>
                  </a:cubicBezTo>
                  <a:cubicBezTo>
                    <a:pt x="301" y="74"/>
                    <a:pt x="260" y="85"/>
                    <a:pt x="231" y="106"/>
                  </a:cubicBezTo>
                  <a:cubicBezTo>
                    <a:pt x="197" y="130"/>
                    <a:pt x="171" y="173"/>
                    <a:pt x="152" y="233"/>
                  </a:cubicBezTo>
                  <a:cubicBezTo>
                    <a:pt x="135" y="287"/>
                    <a:pt x="126" y="348"/>
                    <a:pt x="126" y="419"/>
                  </a:cubicBezTo>
                  <a:cubicBezTo>
                    <a:pt x="126" y="517"/>
                    <a:pt x="142" y="589"/>
                    <a:pt x="174" y="633"/>
                  </a:cubicBezTo>
                  <a:cubicBezTo>
                    <a:pt x="199" y="669"/>
                    <a:pt x="233" y="687"/>
                    <a:pt x="274" y="687"/>
                  </a:cubicBezTo>
                  <a:cubicBezTo>
                    <a:pt x="308" y="687"/>
                    <a:pt x="341" y="676"/>
                    <a:pt x="371" y="654"/>
                  </a:cubicBezTo>
                  <a:cubicBezTo>
                    <a:pt x="401" y="631"/>
                    <a:pt x="423" y="602"/>
                    <a:pt x="435" y="566"/>
                  </a:cubicBezTo>
                  <a:cubicBezTo>
                    <a:pt x="442" y="547"/>
                    <a:pt x="445" y="520"/>
                    <a:pt x="445" y="483"/>
                  </a:cubicBezTo>
                  <a:lnTo>
                    <a:pt x="445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4" name="Freeform 56"/>
            <p:cNvSpPr>
              <a:spLocks/>
            </p:cNvSpPr>
            <p:nvPr userDrawn="1"/>
          </p:nvSpPr>
          <p:spPr bwMode="gray">
            <a:xfrm>
              <a:off x="4939" y="595"/>
              <a:ext cx="18" cy="51"/>
            </a:xfrm>
            <a:custGeom>
              <a:avLst/>
              <a:gdLst>
                <a:gd name="T0" fmla="*/ 0 w 318"/>
                <a:gd name="T1" fmla="*/ 0 h 917"/>
                <a:gd name="T2" fmla="*/ 124 w 318"/>
                <a:gd name="T3" fmla="*/ 0 h 917"/>
                <a:gd name="T4" fmla="*/ 124 w 318"/>
                <a:gd name="T5" fmla="*/ 195 h 917"/>
                <a:gd name="T6" fmla="*/ 318 w 318"/>
                <a:gd name="T7" fmla="*/ 195 h 917"/>
                <a:gd name="T8" fmla="*/ 318 w 318"/>
                <a:gd name="T9" fmla="*/ 273 h 917"/>
                <a:gd name="T10" fmla="*/ 124 w 318"/>
                <a:gd name="T11" fmla="*/ 273 h 917"/>
                <a:gd name="T12" fmla="*/ 124 w 318"/>
                <a:gd name="T13" fmla="*/ 656 h 917"/>
                <a:gd name="T14" fmla="*/ 156 w 318"/>
                <a:gd name="T15" fmla="*/ 804 h 917"/>
                <a:gd name="T16" fmla="*/ 225 w 318"/>
                <a:gd name="T17" fmla="*/ 836 h 917"/>
                <a:gd name="T18" fmla="*/ 277 w 318"/>
                <a:gd name="T19" fmla="*/ 838 h 917"/>
                <a:gd name="T20" fmla="*/ 318 w 318"/>
                <a:gd name="T21" fmla="*/ 838 h 917"/>
                <a:gd name="T22" fmla="*/ 318 w 318"/>
                <a:gd name="T23" fmla="*/ 917 h 917"/>
                <a:gd name="T24" fmla="*/ 251 w 318"/>
                <a:gd name="T25" fmla="*/ 917 h 917"/>
                <a:gd name="T26" fmla="*/ 127 w 318"/>
                <a:gd name="T27" fmla="*/ 904 h 917"/>
                <a:gd name="T28" fmla="*/ 11 w 318"/>
                <a:gd name="T29" fmla="*/ 782 h 917"/>
                <a:gd name="T30" fmla="*/ 0 w 318"/>
                <a:gd name="T31" fmla="*/ 638 h 917"/>
                <a:gd name="T32" fmla="*/ 0 w 318"/>
                <a:gd name="T33" fmla="*/ 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8" h="917">
                  <a:moveTo>
                    <a:pt x="0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124" y="195"/>
                    <a:pt x="124" y="195"/>
                    <a:pt x="124" y="195"/>
                  </a:cubicBezTo>
                  <a:cubicBezTo>
                    <a:pt x="318" y="195"/>
                    <a:pt x="318" y="195"/>
                    <a:pt x="318" y="195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124" y="273"/>
                    <a:pt x="124" y="273"/>
                    <a:pt x="124" y="273"/>
                  </a:cubicBezTo>
                  <a:cubicBezTo>
                    <a:pt x="124" y="656"/>
                    <a:pt x="124" y="656"/>
                    <a:pt x="124" y="656"/>
                  </a:cubicBezTo>
                  <a:cubicBezTo>
                    <a:pt x="124" y="729"/>
                    <a:pt x="135" y="778"/>
                    <a:pt x="156" y="804"/>
                  </a:cubicBezTo>
                  <a:cubicBezTo>
                    <a:pt x="171" y="821"/>
                    <a:pt x="194" y="832"/>
                    <a:pt x="225" y="836"/>
                  </a:cubicBezTo>
                  <a:cubicBezTo>
                    <a:pt x="235" y="837"/>
                    <a:pt x="252" y="838"/>
                    <a:pt x="277" y="838"/>
                  </a:cubicBezTo>
                  <a:cubicBezTo>
                    <a:pt x="318" y="838"/>
                    <a:pt x="318" y="838"/>
                    <a:pt x="318" y="838"/>
                  </a:cubicBezTo>
                  <a:cubicBezTo>
                    <a:pt x="318" y="917"/>
                    <a:pt x="318" y="917"/>
                    <a:pt x="318" y="917"/>
                  </a:cubicBezTo>
                  <a:cubicBezTo>
                    <a:pt x="251" y="917"/>
                    <a:pt x="251" y="917"/>
                    <a:pt x="251" y="917"/>
                  </a:cubicBezTo>
                  <a:cubicBezTo>
                    <a:pt x="198" y="917"/>
                    <a:pt x="157" y="913"/>
                    <a:pt x="127" y="904"/>
                  </a:cubicBezTo>
                  <a:cubicBezTo>
                    <a:pt x="64" y="887"/>
                    <a:pt x="26" y="846"/>
                    <a:pt x="11" y="782"/>
                  </a:cubicBezTo>
                  <a:cubicBezTo>
                    <a:pt x="4" y="747"/>
                    <a:pt x="0" y="699"/>
                    <a:pt x="0" y="6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5" name="Freeform 57"/>
            <p:cNvSpPr>
              <a:spLocks noEditPoints="1"/>
            </p:cNvSpPr>
            <p:nvPr userDrawn="1"/>
          </p:nvSpPr>
          <p:spPr bwMode="gray">
            <a:xfrm>
              <a:off x="4963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6" name="Freeform 58"/>
            <p:cNvSpPr>
              <a:spLocks/>
            </p:cNvSpPr>
            <p:nvPr userDrawn="1"/>
          </p:nvSpPr>
          <p:spPr bwMode="gray">
            <a:xfrm>
              <a:off x="5007" y="604"/>
              <a:ext cx="52" cy="42"/>
            </a:xfrm>
            <a:custGeom>
              <a:avLst/>
              <a:gdLst>
                <a:gd name="T0" fmla="*/ 0 w 933"/>
                <a:gd name="T1" fmla="*/ 742 h 742"/>
                <a:gd name="T2" fmla="*/ 0 w 933"/>
                <a:gd name="T3" fmla="*/ 28 h 742"/>
                <a:gd name="T4" fmla="*/ 267 w 933"/>
                <a:gd name="T5" fmla="*/ 0 h 742"/>
                <a:gd name="T6" fmla="*/ 460 w 933"/>
                <a:gd name="T7" fmla="*/ 46 h 742"/>
                <a:gd name="T8" fmla="*/ 691 w 933"/>
                <a:gd name="T9" fmla="*/ 0 h 742"/>
                <a:gd name="T10" fmla="*/ 912 w 933"/>
                <a:gd name="T11" fmla="*/ 114 h 742"/>
                <a:gd name="T12" fmla="*/ 933 w 933"/>
                <a:gd name="T13" fmla="*/ 299 h 742"/>
                <a:gd name="T14" fmla="*/ 933 w 933"/>
                <a:gd name="T15" fmla="*/ 742 h 742"/>
                <a:gd name="T16" fmla="*/ 809 w 933"/>
                <a:gd name="T17" fmla="*/ 742 h 742"/>
                <a:gd name="T18" fmla="*/ 809 w 933"/>
                <a:gd name="T19" fmla="*/ 306 h 742"/>
                <a:gd name="T20" fmla="*/ 790 w 933"/>
                <a:gd name="T21" fmla="*/ 135 h 742"/>
                <a:gd name="T22" fmla="*/ 675 w 933"/>
                <a:gd name="T23" fmla="*/ 74 h 742"/>
                <a:gd name="T24" fmla="*/ 528 w 933"/>
                <a:gd name="T25" fmla="*/ 108 h 742"/>
                <a:gd name="T26" fmla="*/ 528 w 933"/>
                <a:gd name="T27" fmla="*/ 742 h 742"/>
                <a:gd name="T28" fmla="*/ 405 w 933"/>
                <a:gd name="T29" fmla="*/ 742 h 742"/>
                <a:gd name="T30" fmla="*/ 405 w 933"/>
                <a:gd name="T31" fmla="*/ 301 h 742"/>
                <a:gd name="T32" fmla="*/ 385 w 933"/>
                <a:gd name="T33" fmla="*/ 135 h 742"/>
                <a:gd name="T34" fmla="*/ 267 w 933"/>
                <a:gd name="T35" fmla="*/ 74 h 742"/>
                <a:gd name="T36" fmla="*/ 124 w 933"/>
                <a:gd name="T37" fmla="*/ 90 h 742"/>
                <a:gd name="T38" fmla="*/ 124 w 933"/>
                <a:gd name="T39" fmla="*/ 742 h 742"/>
                <a:gd name="T40" fmla="*/ 0 w 933"/>
                <a:gd name="T41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33" h="742">
                  <a:moveTo>
                    <a:pt x="0" y="74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3" y="9"/>
                    <a:pt x="202" y="0"/>
                    <a:pt x="267" y="0"/>
                  </a:cubicBezTo>
                  <a:cubicBezTo>
                    <a:pt x="352" y="0"/>
                    <a:pt x="417" y="15"/>
                    <a:pt x="460" y="46"/>
                  </a:cubicBezTo>
                  <a:cubicBezTo>
                    <a:pt x="538" y="15"/>
                    <a:pt x="615" y="0"/>
                    <a:pt x="691" y="0"/>
                  </a:cubicBezTo>
                  <a:cubicBezTo>
                    <a:pt x="808" y="0"/>
                    <a:pt x="881" y="38"/>
                    <a:pt x="912" y="114"/>
                  </a:cubicBezTo>
                  <a:cubicBezTo>
                    <a:pt x="926" y="149"/>
                    <a:pt x="933" y="211"/>
                    <a:pt x="933" y="299"/>
                  </a:cubicBezTo>
                  <a:cubicBezTo>
                    <a:pt x="933" y="742"/>
                    <a:pt x="933" y="742"/>
                    <a:pt x="933" y="742"/>
                  </a:cubicBezTo>
                  <a:cubicBezTo>
                    <a:pt x="809" y="742"/>
                    <a:pt x="809" y="742"/>
                    <a:pt x="809" y="742"/>
                  </a:cubicBezTo>
                  <a:cubicBezTo>
                    <a:pt x="809" y="306"/>
                    <a:pt x="809" y="306"/>
                    <a:pt x="809" y="306"/>
                  </a:cubicBezTo>
                  <a:cubicBezTo>
                    <a:pt x="809" y="222"/>
                    <a:pt x="803" y="164"/>
                    <a:pt x="790" y="135"/>
                  </a:cubicBezTo>
                  <a:cubicBezTo>
                    <a:pt x="771" y="94"/>
                    <a:pt x="733" y="74"/>
                    <a:pt x="675" y="74"/>
                  </a:cubicBezTo>
                  <a:cubicBezTo>
                    <a:pt x="627" y="74"/>
                    <a:pt x="578" y="86"/>
                    <a:pt x="528" y="108"/>
                  </a:cubicBezTo>
                  <a:cubicBezTo>
                    <a:pt x="528" y="742"/>
                    <a:pt x="528" y="742"/>
                    <a:pt x="528" y="742"/>
                  </a:cubicBezTo>
                  <a:cubicBezTo>
                    <a:pt x="405" y="742"/>
                    <a:pt x="405" y="742"/>
                    <a:pt x="405" y="742"/>
                  </a:cubicBezTo>
                  <a:cubicBezTo>
                    <a:pt x="405" y="301"/>
                    <a:pt x="405" y="301"/>
                    <a:pt x="405" y="301"/>
                  </a:cubicBezTo>
                  <a:cubicBezTo>
                    <a:pt x="405" y="219"/>
                    <a:pt x="398" y="164"/>
                    <a:pt x="385" y="135"/>
                  </a:cubicBezTo>
                  <a:cubicBezTo>
                    <a:pt x="366" y="94"/>
                    <a:pt x="327" y="74"/>
                    <a:pt x="267" y="74"/>
                  </a:cubicBezTo>
                  <a:cubicBezTo>
                    <a:pt x="221" y="74"/>
                    <a:pt x="173" y="80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7" name="Freeform 59"/>
            <p:cNvSpPr>
              <a:spLocks noEditPoints="1"/>
            </p:cNvSpPr>
            <p:nvPr userDrawn="1"/>
          </p:nvSpPr>
          <p:spPr bwMode="gray">
            <a:xfrm>
              <a:off x="5069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8" name="Freeform 60"/>
            <p:cNvSpPr>
              <a:spLocks/>
            </p:cNvSpPr>
            <p:nvPr userDrawn="1"/>
          </p:nvSpPr>
          <p:spPr bwMode="gray">
            <a:xfrm>
              <a:off x="5113" y="604"/>
              <a:ext cx="17" cy="42"/>
            </a:xfrm>
            <a:custGeom>
              <a:avLst/>
              <a:gdLst>
                <a:gd name="T0" fmla="*/ 0 w 312"/>
                <a:gd name="T1" fmla="*/ 742 h 742"/>
                <a:gd name="T2" fmla="*/ 0 w 312"/>
                <a:gd name="T3" fmla="*/ 31 h 742"/>
                <a:gd name="T4" fmla="*/ 312 w 312"/>
                <a:gd name="T5" fmla="*/ 0 h 742"/>
                <a:gd name="T6" fmla="*/ 312 w 312"/>
                <a:gd name="T7" fmla="*/ 77 h 742"/>
                <a:gd name="T8" fmla="*/ 124 w 312"/>
                <a:gd name="T9" fmla="*/ 90 h 742"/>
                <a:gd name="T10" fmla="*/ 124 w 312"/>
                <a:gd name="T11" fmla="*/ 742 h 742"/>
                <a:gd name="T12" fmla="*/ 0 w 312"/>
                <a:gd name="T13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742">
                  <a:moveTo>
                    <a:pt x="0" y="742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94" y="11"/>
                    <a:pt x="198" y="1"/>
                    <a:pt x="312" y="0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243" y="78"/>
                    <a:pt x="180" y="82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9" name="Freeform 61"/>
            <p:cNvSpPr>
              <a:spLocks/>
            </p:cNvSpPr>
            <p:nvPr userDrawn="1"/>
          </p:nvSpPr>
          <p:spPr bwMode="gray">
            <a:xfrm>
              <a:off x="5138" y="604"/>
              <a:ext cx="17" cy="42"/>
            </a:xfrm>
            <a:custGeom>
              <a:avLst/>
              <a:gdLst>
                <a:gd name="T0" fmla="*/ 0 w 312"/>
                <a:gd name="T1" fmla="*/ 742 h 742"/>
                <a:gd name="T2" fmla="*/ 0 w 312"/>
                <a:gd name="T3" fmla="*/ 31 h 742"/>
                <a:gd name="T4" fmla="*/ 312 w 312"/>
                <a:gd name="T5" fmla="*/ 0 h 742"/>
                <a:gd name="T6" fmla="*/ 312 w 312"/>
                <a:gd name="T7" fmla="*/ 77 h 742"/>
                <a:gd name="T8" fmla="*/ 124 w 312"/>
                <a:gd name="T9" fmla="*/ 90 h 742"/>
                <a:gd name="T10" fmla="*/ 124 w 312"/>
                <a:gd name="T11" fmla="*/ 742 h 742"/>
                <a:gd name="T12" fmla="*/ 0 w 312"/>
                <a:gd name="T13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742">
                  <a:moveTo>
                    <a:pt x="0" y="742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94" y="11"/>
                    <a:pt x="198" y="1"/>
                    <a:pt x="312" y="0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243" y="78"/>
                    <a:pt x="180" y="82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0" name="Freeform 62"/>
            <p:cNvSpPr>
              <a:spLocks noEditPoints="1"/>
            </p:cNvSpPr>
            <p:nvPr userDrawn="1"/>
          </p:nvSpPr>
          <p:spPr bwMode="gray">
            <a:xfrm>
              <a:off x="5160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5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5" y="762"/>
                  </a:cubicBezTo>
                  <a:cubicBezTo>
                    <a:pt x="102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1" name="Freeform 63"/>
            <p:cNvSpPr>
              <a:spLocks/>
            </p:cNvSpPr>
            <p:nvPr userDrawn="1"/>
          </p:nvSpPr>
          <p:spPr bwMode="gray">
            <a:xfrm>
              <a:off x="5198" y="605"/>
              <a:ext cx="52" cy="41"/>
            </a:xfrm>
            <a:custGeom>
              <a:avLst/>
              <a:gdLst>
                <a:gd name="T0" fmla="*/ 204 w 929"/>
                <a:gd name="T1" fmla="*/ 722 h 722"/>
                <a:gd name="T2" fmla="*/ 0 w 929"/>
                <a:gd name="T3" fmla="*/ 0 h 722"/>
                <a:gd name="T4" fmla="*/ 124 w 929"/>
                <a:gd name="T5" fmla="*/ 0 h 722"/>
                <a:gd name="T6" fmla="*/ 277 w 929"/>
                <a:gd name="T7" fmla="*/ 588 h 722"/>
                <a:gd name="T8" fmla="*/ 412 w 929"/>
                <a:gd name="T9" fmla="*/ 0 h 722"/>
                <a:gd name="T10" fmla="*/ 534 w 929"/>
                <a:gd name="T11" fmla="*/ 0 h 722"/>
                <a:gd name="T12" fmla="*/ 676 w 929"/>
                <a:gd name="T13" fmla="*/ 588 h 722"/>
                <a:gd name="T14" fmla="*/ 828 w 929"/>
                <a:gd name="T15" fmla="*/ 0 h 722"/>
                <a:gd name="T16" fmla="*/ 929 w 929"/>
                <a:gd name="T17" fmla="*/ 0 h 722"/>
                <a:gd name="T18" fmla="*/ 726 w 929"/>
                <a:gd name="T19" fmla="*/ 722 h 722"/>
                <a:gd name="T20" fmla="*/ 603 w 929"/>
                <a:gd name="T21" fmla="*/ 722 h 722"/>
                <a:gd name="T22" fmla="*/ 495 w 929"/>
                <a:gd name="T23" fmla="*/ 255 h 722"/>
                <a:gd name="T24" fmla="*/ 468 w 929"/>
                <a:gd name="T25" fmla="*/ 107 h 722"/>
                <a:gd name="T26" fmla="*/ 440 w 929"/>
                <a:gd name="T27" fmla="*/ 254 h 722"/>
                <a:gd name="T28" fmla="*/ 332 w 929"/>
                <a:gd name="T29" fmla="*/ 722 h 722"/>
                <a:gd name="T30" fmla="*/ 204 w 929"/>
                <a:gd name="T31" fmla="*/ 722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9" h="722">
                  <a:moveTo>
                    <a:pt x="204" y="7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676" y="588"/>
                    <a:pt x="676" y="588"/>
                    <a:pt x="676" y="588"/>
                  </a:cubicBezTo>
                  <a:cubicBezTo>
                    <a:pt x="828" y="0"/>
                    <a:pt x="828" y="0"/>
                    <a:pt x="828" y="0"/>
                  </a:cubicBezTo>
                  <a:cubicBezTo>
                    <a:pt x="929" y="0"/>
                    <a:pt x="929" y="0"/>
                    <a:pt x="929" y="0"/>
                  </a:cubicBezTo>
                  <a:cubicBezTo>
                    <a:pt x="726" y="722"/>
                    <a:pt x="726" y="722"/>
                    <a:pt x="726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495" y="255"/>
                    <a:pt x="495" y="255"/>
                    <a:pt x="495" y="255"/>
                  </a:cubicBezTo>
                  <a:cubicBezTo>
                    <a:pt x="487" y="221"/>
                    <a:pt x="478" y="172"/>
                    <a:pt x="468" y="107"/>
                  </a:cubicBezTo>
                  <a:cubicBezTo>
                    <a:pt x="460" y="159"/>
                    <a:pt x="451" y="208"/>
                    <a:pt x="440" y="254"/>
                  </a:cubicBezTo>
                  <a:cubicBezTo>
                    <a:pt x="332" y="722"/>
                    <a:pt x="332" y="722"/>
                    <a:pt x="332" y="722"/>
                  </a:cubicBezTo>
                  <a:lnTo>
                    <a:pt x="204" y="7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2" name="Freeform 64"/>
            <p:cNvSpPr>
              <a:spLocks/>
            </p:cNvSpPr>
            <p:nvPr userDrawn="1"/>
          </p:nvSpPr>
          <p:spPr bwMode="gray">
            <a:xfrm>
              <a:off x="5270" y="605"/>
              <a:ext cx="52" cy="41"/>
            </a:xfrm>
            <a:custGeom>
              <a:avLst/>
              <a:gdLst>
                <a:gd name="T0" fmla="*/ 204 w 930"/>
                <a:gd name="T1" fmla="*/ 722 h 722"/>
                <a:gd name="T2" fmla="*/ 0 w 930"/>
                <a:gd name="T3" fmla="*/ 0 h 722"/>
                <a:gd name="T4" fmla="*/ 125 w 930"/>
                <a:gd name="T5" fmla="*/ 0 h 722"/>
                <a:gd name="T6" fmla="*/ 277 w 930"/>
                <a:gd name="T7" fmla="*/ 588 h 722"/>
                <a:gd name="T8" fmla="*/ 412 w 930"/>
                <a:gd name="T9" fmla="*/ 0 h 722"/>
                <a:gd name="T10" fmla="*/ 535 w 930"/>
                <a:gd name="T11" fmla="*/ 0 h 722"/>
                <a:gd name="T12" fmla="*/ 676 w 930"/>
                <a:gd name="T13" fmla="*/ 588 h 722"/>
                <a:gd name="T14" fmla="*/ 829 w 930"/>
                <a:gd name="T15" fmla="*/ 0 h 722"/>
                <a:gd name="T16" fmla="*/ 930 w 930"/>
                <a:gd name="T17" fmla="*/ 0 h 722"/>
                <a:gd name="T18" fmla="*/ 726 w 930"/>
                <a:gd name="T19" fmla="*/ 722 h 722"/>
                <a:gd name="T20" fmla="*/ 604 w 930"/>
                <a:gd name="T21" fmla="*/ 722 h 722"/>
                <a:gd name="T22" fmla="*/ 495 w 930"/>
                <a:gd name="T23" fmla="*/ 255 h 722"/>
                <a:gd name="T24" fmla="*/ 468 w 930"/>
                <a:gd name="T25" fmla="*/ 107 h 722"/>
                <a:gd name="T26" fmla="*/ 441 w 930"/>
                <a:gd name="T27" fmla="*/ 254 h 722"/>
                <a:gd name="T28" fmla="*/ 332 w 930"/>
                <a:gd name="T29" fmla="*/ 722 h 722"/>
                <a:gd name="T30" fmla="*/ 204 w 930"/>
                <a:gd name="T31" fmla="*/ 722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0" h="722">
                  <a:moveTo>
                    <a:pt x="204" y="7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535" y="0"/>
                    <a:pt x="535" y="0"/>
                    <a:pt x="535" y="0"/>
                  </a:cubicBezTo>
                  <a:cubicBezTo>
                    <a:pt x="676" y="588"/>
                    <a:pt x="676" y="588"/>
                    <a:pt x="676" y="588"/>
                  </a:cubicBezTo>
                  <a:cubicBezTo>
                    <a:pt x="829" y="0"/>
                    <a:pt x="829" y="0"/>
                    <a:pt x="829" y="0"/>
                  </a:cubicBezTo>
                  <a:cubicBezTo>
                    <a:pt x="930" y="0"/>
                    <a:pt x="930" y="0"/>
                    <a:pt x="930" y="0"/>
                  </a:cubicBezTo>
                  <a:cubicBezTo>
                    <a:pt x="726" y="722"/>
                    <a:pt x="726" y="722"/>
                    <a:pt x="726" y="722"/>
                  </a:cubicBezTo>
                  <a:cubicBezTo>
                    <a:pt x="604" y="722"/>
                    <a:pt x="604" y="722"/>
                    <a:pt x="604" y="722"/>
                  </a:cubicBezTo>
                  <a:cubicBezTo>
                    <a:pt x="495" y="255"/>
                    <a:pt x="495" y="255"/>
                    <a:pt x="495" y="255"/>
                  </a:cubicBezTo>
                  <a:cubicBezTo>
                    <a:pt x="488" y="221"/>
                    <a:pt x="479" y="172"/>
                    <a:pt x="468" y="107"/>
                  </a:cubicBezTo>
                  <a:cubicBezTo>
                    <a:pt x="460" y="159"/>
                    <a:pt x="451" y="208"/>
                    <a:pt x="441" y="254"/>
                  </a:cubicBezTo>
                  <a:cubicBezTo>
                    <a:pt x="332" y="722"/>
                    <a:pt x="332" y="722"/>
                    <a:pt x="332" y="722"/>
                  </a:cubicBezTo>
                  <a:lnTo>
                    <a:pt x="204" y="7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3" name="Freeform 65"/>
            <p:cNvSpPr>
              <a:spLocks noEditPoints="1"/>
            </p:cNvSpPr>
            <p:nvPr userDrawn="1"/>
          </p:nvSpPr>
          <p:spPr bwMode="gray">
            <a:xfrm>
              <a:off x="5329" y="591"/>
              <a:ext cx="9" cy="55"/>
            </a:xfrm>
            <a:custGeom>
              <a:avLst/>
              <a:gdLst>
                <a:gd name="T0" fmla="*/ 76 w 151"/>
                <a:gd name="T1" fmla="*/ 0 h 987"/>
                <a:gd name="T2" fmla="*/ 132 w 151"/>
                <a:gd name="T3" fmla="*/ 25 h 987"/>
                <a:gd name="T4" fmla="*/ 151 w 151"/>
                <a:gd name="T5" fmla="*/ 76 h 987"/>
                <a:gd name="T6" fmla="*/ 126 w 151"/>
                <a:gd name="T7" fmla="*/ 132 h 987"/>
                <a:gd name="T8" fmla="*/ 75 w 151"/>
                <a:gd name="T9" fmla="*/ 151 h 987"/>
                <a:gd name="T10" fmla="*/ 20 w 151"/>
                <a:gd name="T11" fmla="*/ 127 h 987"/>
                <a:gd name="T12" fmla="*/ 0 w 151"/>
                <a:gd name="T13" fmla="*/ 75 h 987"/>
                <a:gd name="T14" fmla="*/ 25 w 151"/>
                <a:gd name="T15" fmla="*/ 20 h 987"/>
                <a:gd name="T16" fmla="*/ 76 w 151"/>
                <a:gd name="T17" fmla="*/ 0 h 987"/>
                <a:gd name="T18" fmla="*/ 15 w 151"/>
                <a:gd name="T19" fmla="*/ 987 h 987"/>
                <a:gd name="T20" fmla="*/ 15 w 151"/>
                <a:gd name="T21" fmla="*/ 265 h 987"/>
                <a:gd name="T22" fmla="*/ 139 w 151"/>
                <a:gd name="T23" fmla="*/ 265 h 987"/>
                <a:gd name="T24" fmla="*/ 139 w 151"/>
                <a:gd name="T25" fmla="*/ 987 h 987"/>
                <a:gd name="T26" fmla="*/ 15 w 151"/>
                <a:gd name="T27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1" h="987">
                  <a:moveTo>
                    <a:pt x="76" y="0"/>
                  </a:moveTo>
                  <a:cubicBezTo>
                    <a:pt x="98" y="0"/>
                    <a:pt x="117" y="9"/>
                    <a:pt x="132" y="25"/>
                  </a:cubicBezTo>
                  <a:cubicBezTo>
                    <a:pt x="145" y="40"/>
                    <a:pt x="151" y="57"/>
                    <a:pt x="151" y="76"/>
                  </a:cubicBezTo>
                  <a:cubicBezTo>
                    <a:pt x="151" y="98"/>
                    <a:pt x="143" y="117"/>
                    <a:pt x="126" y="132"/>
                  </a:cubicBezTo>
                  <a:cubicBezTo>
                    <a:pt x="112" y="145"/>
                    <a:pt x="95" y="151"/>
                    <a:pt x="75" y="151"/>
                  </a:cubicBezTo>
                  <a:cubicBezTo>
                    <a:pt x="53" y="151"/>
                    <a:pt x="34" y="143"/>
                    <a:pt x="20" y="127"/>
                  </a:cubicBezTo>
                  <a:cubicBezTo>
                    <a:pt x="7" y="112"/>
                    <a:pt x="0" y="95"/>
                    <a:pt x="0" y="75"/>
                  </a:cubicBezTo>
                  <a:cubicBezTo>
                    <a:pt x="0" y="53"/>
                    <a:pt x="9" y="35"/>
                    <a:pt x="25" y="20"/>
                  </a:cubicBezTo>
                  <a:cubicBezTo>
                    <a:pt x="39" y="7"/>
                    <a:pt x="56" y="0"/>
                    <a:pt x="76" y="0"/>
                  </a:cubicBezTo>
                  <a:close/>
                  <a:moveTo>
                    <a:pt x="15" y="987"/>
                  </a:moveTo>
                  <a:cubicBezTo>
                    <a:pt x="15" y="265"/>
                    <a:pt x="15" y="265"/>
                    <a:pt x="15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39" y="987"/>
                    <a:pt x="139" y="987"/>
                    <a:pt x="139" y="987"/>
                  </a:cubicBezTo>
                  <a:lnTo>
                    <a:pt x="15" y="9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4" name="Freeform 66"/>
            <p:cNvSpPr>
              <a:spLocks/>
            </p:cNvSpPr>
            <p:nvPr userDrawn="1"/>
          </p:nvSpPr>
          <p:spPr bwMode="gray">
            <a:xfrm>
              <a:off x="5350" y="595"/>
              <a:ext cx="18" cy="51"/>
            </a:xfrm>
            <a:custGeom>
              <a:avLst/>
              <a:gdLst>
                <a:gd name="T0" fmla="*/ 0 w 318"/>
                <a:gd name="T1" fmla="*/ 0 h 917"/>
                <a:gd name="T2" fmla="*/ 124 w 318"/>
                <a:gd name="T3" fmla="*/ 0 h 917"/>
                <a:gd name="T4" fmla="*/ 124 w 318"/>
                <a:gd name="T5" fmla="*/ 195 h 917"/>
                <a:gd name="T6" fmla="*/ 318 w 318"/>
                <a:gd name="T7" fmla="*/ 195 h 917"/>
                <a:gd name="T8" fmla="*/ 318 w 318"/>
                <a:gd name="T9" fmla="*/ 273 h 917"/>
                <a:gd name="T10" fmla="*/ 124 w 318"/>
                <a:gd name="T11" fmla="*/ 273 h 917"/>
                <a:gd name="T12" fmla="*/ 124 w 318"/>
                <a:gd name="T13" fmla="*/ 656 h 917"/>
                <a:gd name="T14" fmla="*/ 156 w 318"/>
                <a:gd name="T15" fmla="*/ 804 h 917"/>
                <a:gd name="T16" fmla="*/ 225 w 318"/>
                <a:gd name="T17" fmla="*/ 836 h 917"/>
                <a:gd name="T18" fmla="*/ 277 w 318"/>
                <a:gd name="T19" fmla="*/ 838 h 917"/>
                <a:gd name="T20" fmla="*/ 318 w 318"/>
                <a:gd name="T21" fmla="*/ 838 h 917"/>
                <a:gd name="T22" fmla="*/ 318 w 318"/>
                <a:gd name="T23" fmla="*/ 917 h 917"/>
                <a:gd name="T24" fmla="*/ 251 w 318"/>
                <a:gd name="T25" fmla="*/ 917 h 917"/>
                <a:gd name="T26" fmla="*/ 127 w 318"/>
                <a:gd name="T27" fmla="*/ 904 h 917"/>
                <a:gd name="T28" fmla="*/ 11 w 318"/>
                <a:gd name="T29" fmla="*/ 782 h 917"/>
                <a:gd name="T30" fmla="*/ 0 w 318"/>
                <a:gd name="T31" fmla="*/ 638 h 917"/>
                <a:gd name="T32" fmla="*/ 0 w 318"/>
                <a:gd name="T33" fmla="*/ 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8" h="917">
                  <a:moveTo>
                    <a:pt x="0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124" y="195"/>
                    <a:pt x="124" y="195"/>
                    <a:pt x="124" y="195"/>
                  </a:cubicBezTo>
                  <a:cubicBezTo>
                    <a:pt x="318" y="195"/>
                    <a:pt x="318" y="195"/>
                    <a:pt x="318" y="195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124" y="273"/>
                    <a:pt x="124" y="273"/>
                    <a:pt x="124" y="273"/>
                  </a:cubicBezTo>
                  <a:cubicBezTo>
                    <a:pt x="124" y="656"/>
                    <a:pt x="124" y="656"/>
                    <a:pt x="124" y="656"/>
                  </a:cubicBezTo>
                  <a:cubicBezTo>
                    <a:pt x="124" y="729"/>
                    <a:pt x="135" y="778"/>
                    <a:pt x="156" y="804"/>
                  </a:cubicBezTo>
                  <a:cubicBezTo>
                    <a:pt x="171" y="821"/>
                    <a:pt x="194" y="832"/>
                    <a:pt x="225" y="836"/>
                  </a:cubicBezTo>
                  <a:cubicBezTo>
                    <a:pt x="235" y="837"/>
                    <a:pt x="252" y="838"/>
                    <a:pt x="277" y="838"/>
                  </a:cubicBezTo>
                  <a:cubicBezTo>
                    <a:pt x="318" y="838"/>
                    <a:pt x="318" y="838"/>
                    <a:pt x="318" y="838"/>
                  </a:cubicBezTo>
                  <a:cubicBezTo>
                    <a:pt x="318" y="917"/>
                    <a:pt x="318" y="917"/>
                    <a:pt x="318" y="917"/>
                  </a:cubicBezTo>
                  <a:cubicBezTo>
                    <a:pt x="251" y="917"/>
                    <a:pt x="251" y="917"/>
                    <a:pt x="251" y="917"/>
                  </a:cubicBezTo>
                  <a:cubicBezTo>
                    <a:pt x="198" y="917"/>
                    <a:pt x="157" y="913"/>
                    <a:pt x="127" y="904"/>
                  </a:cubicBezTo>
                  <a:cubicBezTo>
                    <a:pt x="64" y="887"/>
                    <a:pt x="25" y="846"/>
                    <a:pt x="11" y="782"/>
                  </a:cubicBezTo>
                  <a:cubicBezTo>
                    <a:pt x="4" y="747"/>
                    <a:pt x="0" y="699"/>
                    <a:pt x="0" y="6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5" name="Freeform 67"/>
            <p:cNvSpPr>
              <a:spLocks/>
            </p:cNvSpPr>
            <p:nvPr userDrawn="1"/>
          </p:nvSpPr>
          <p:spPr bwMode="gray">
            <a:xfrm>
              <a:off x="5376" y="585"/>
              <a:ext cx="31" cy="61"/>
            </a:xfrm>
            <a:custGeom>
              <a:avLst/>
              <a:gdLst>
                <a:gd name="T0" fmla="*/ 0 w 548"/>
                <a:gd name="T1" fmla="*/ 1087 h 1087"/>
                <a:gd name="T2" fmla="*/ 0 w 548"/>
                <a:gd name="T3" fmla="*/ 0 h 1087"/>
                <a:gd name="T4" fmla="*/ 124 w 548"/>
                <a:gd name="T5" fmla="*/ 0 h 1087"/>
                <a:gd name="T6" fmla="*/ 124 w 548"/>
                <a:gd name="T7" fmla="*/ 382 h 1087"/>
                <a:gd name="T8" fmla="*/ 306 w 548"/>
                <a:gd name="T9" fmla="*/ 345 h 1087"/>
                <a:gd name="T10" fmla="*/ 526 w 548"/>
                <a:gd name="T11" fmla="*/ 458 h 1087"/>
                <a:gd name="T12" fmla="*/ 548 w 548"/>
                <a:gd name="T13" fmla="*/ 644 h 1087"/>
                <a:gd name="T14" fmla="*/ 548 w 548"/>
                <a:gd name="T15" fmla="*/ 1087 h 1087"/>
                <a:gd name="T16" fmla="*/ 425 w 548"/>
                <a:gd name="T17" fmla="*/ 1087 h 1087"/>
                <a:gd name="T18" fmla="*/ 425 w 548"/>
                <a:gd name="T19" fmla="*/ 624 h 1087"/>
                <a:gd name="T20" fmla="*/ 403 w 548"/>
                <a:gd name="T21" fmla="*/ 477 h 1087"/>
                <a:gd name="T22" fmla="*/ 294 w 548"/>
                <a:gd name="T23" fmla="*/ 419 h 1087"/>
                <a:gd name="T24" fmla="*/ 124 w 548"/>
                <a:gd name="T25" fmla="*/ 463 h 1087"/>
                <a:gd name="T26" fmla="*/ 124 w 548"/>
                <a:gd name="T27" fmla="*/ 1087 h 1087"/>
                <a:gd name="T28" fmla="*/ 0 w 548"/>
                <a:gd name="T29" fmla="*/ 1087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1087">
                  <a:moveTo>
                    <a:pt x="0" y="10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82"/>
                    <a:pt x="124" y="382"/>
                    <a:pt x="124" y="382"/>
                  </a:cubicBezTo>
                  <a:cubicBezTo>
                    <a:pt x="188" y="357"/>
                    <a:pt x="249" y="345"/>
                    <a:pt x="306" y="345"/>
                  </a:cubicBezTo>
                  <a:cubicBezTo>
                    <a:pt x="420" y="345"/>
                    <a:pt x="493" y="382"/>
                    <a:pt x="526" y="458"/>
                  </a:cubicBezTo>
                  <a:cubicBezTo>
                    <a:pt x="541" y="492"/>
                    <a:pt x="548" y="554"/>
                    <a:pt x="548" y="644"/>
                  </a:cubicBezTo>
                  <a:cubicBezTo>
                    <a:pt x="548" y="1087"/>
                    <a:pt x="548" y="1087"/>
                    <a:pt x="548" y="1087"/>
                  </a:cubicBezTo>
                  <a:cubicBezTo>
                    <a:pt x="425" y="1087"/>
                    <a:pt x="425" y="1087"/>
                    <a:pt x="425" y="1087"/>
                  </a:cubicBezTo>
                  <a:cubicBezTo>
                    <a:pt x="425" y="624"/>
                    <a:pt x="425" y="624"/>
                    <a:pt x="425" y="624"/>
                  </a:cubicBezTo>
                  <a:cubicBezTo>
                    <a:pt x="425" y="555"/>
                    <a:pt x="418" y="506"/>
                    <a:pt x="403" y="477"/>
                  </a:cubicBezTo>
                  <a:cubicBezTo>
                    <a:pt x="384" y="439"/>
                    <a:pt x="347" y="419"/>
                    <a:pt x="294" y="419"/>
                  </a:cubicBezTo>
                  <a:cubicBezTo>
                    <a:pt x="245" y="419"/>
                    <a:pt x="189" y="434"/>
                    <a:pt x="124" y="463"/>
                  </a:cubicBezTo>
                  <a:cubicBezTo>
                    <a:pt x="124" y="1087"/>
                    <a:pt x="124" y="1087"/>
                    <a:pt x="124" y="1087"/>
                  </a:cubicBezTo>
                  <a:lnTo>
                    <a:pt x="0" y="10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6" name="Freeform 68"/>
            <p:cNvSpPr>
              <a:spLocks/>
            </p:cNvSpPr>
            <p:nvPr userDrawn="1"/>
          </p:nvSpPr>
          <p:spPr bwMode="gray">
            <a:xfrm>
              <a:off x="5432" y="605"/>
              <a:ext cx="34" cy="60"/>
            </a:xfrm>
            <a:custGeom>
              <a:avLst/>
              <a:gdLst>
                <a:gd name="T0" fmla="*/ 15 w 34"/>
                <a:gd name="T1" fmla="*/ 41 h 60"/>
                <a:gd name="T2" fmla="*/ 0 w 34"/>
                <a:gd name="T3" fmla="*/ 0 h 60"/>
                <a:gd name="T4" fmla="*/ 7 w 34"/>
                <a:gd name="T5" fmla="*/ 0 h 60"/>
                <a:gd name="T6" fmla="*/ 18 w 34"/>
                <a:gd name="T7" fmla="*/ 33 h 60"/>
                <a:gd name="T8" fmla="*/ 28 w 34"/>
                <a:gd name="T9" fmla="*/ 0 h 60"/>
                <a:gd name="T10" fmla="*/ 34 w 34"/>
                <a:gd name="T11" fmla="*/ 0 h 60"/>
                <a:gd name="T12" fmla="*/ 14 w 34"/>
                <a:gd name="T13" fmla="*/ 60 h 60"/>
                <a:gd name="T14" fmla="*/ 8 w 34"/>
                <a:gd name="T15" fmla="*/ 60 h 60"/>
                <a:gd name="T16" fmla="*/ 15 w 34"/>
                <a:gd name="T17" fmla="*/ 4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0">
                  <a:moveTo>
                    <a:pt x="15" y="41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8" y="33"/>
                  </a:lnTo>
                  <a:lnTo>
                    <a:pt x="28" y="0"/>
                  </a:lnTo>
                  <a:lnTo>
                    <a:pt x="34" y="0"/>
                  </a:lnTo>
                  <a:lnTo>
                    <a:pt x="14" y="60"/>
                  </a:lnTo>
                  <a:lnTo>
                    <a:pt x="8" y="60"/>
                  </a:lnTo>
                  <a:lnTo>
                    <a:pt x="15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7" name="Freeform 69"/>
            <p:cNvSpPr>
              <a:spLocks noEditPoints="1"/>
            </p:cNvSpPr>
            <p:nvPr userDrawn="1"/>
          </p:nvSpPr>
          <p:spPr bwMode="gray">
            <a:xfrm>
              <a:off x="5470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5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5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8" name="Freeform 70"/>
            <p:cNvSpPr>
              <a:spLocks/>
            </p:cNvSpPr>
            <p:nvPr userDrawn="1"/>
          </p:nvSpPr>
          <p:spPr bwMode="gray">
            <a:xfrm>
              <a:off x="5514" y="605"/>
              <a:ext cx="29" cy="42"/>
            </a:xfrm>
            <a:custGeom>
              <a:avLst/>
              <a:gdLst>
                <a:gd name="T0" fmla="*/ 0 w 527"/>
                <a:gd name="T1" fmla="*/ 0 h 742"/>
                <a:gd name="T2" fmla="*/ 123 w 527"/>
                <a:gd name="T3" fmla="*/ 0 h 742"/>
                <a:gd name="T4" fmla="*/ 123 w 527"/>
                <a:gd name="T5" fmla="*/ 445 h 742"/>
                <a:gd name="T6" fmla="*/ 145 w 527"/>
                <a:gd name="T7" fmla="*/ 609 h 742"/>
                <a:gd name="T8" fmla="*/ 197 w 527"/>
                <a:gd name="T9" fmla="*/ 656 h 742"/>
                <a:gd name="T10" fmla="*/ 276 w 527"/>
                <a:gd name="T11" fmla="*/ 667 h 742"/>
                <a:gd name="T12" fmla="*/ 403 w 527"/>
                <a:gd name="T13" fmla="*/ 648 h 742"/>
                <a:gd name="T14" fmla="*/ 403 w 527"/>
                <a:gd name="T15" fmla="*/ 0 h 742"/>
                <a:gd name="T16" fmla="*/ 527 w 527"/>
                <a:gd name="T17" fmla="*/ 0 h 742"/>
                <a:gd name="T18" fmla="*/ 527 w 527"/>
                <a:gd name="T19" fmla="*/ 710 h 742"/>
                <a:gd name="T20" fmla="*/ 269 w 527"/>
                <a:gd name="T21" fmla="*/ 742 h 742"/>
                <a:gd name="T22" fmla="*/ 86 w 527"/>
                <a:gd name="T23" fmla="*/ 703 h 742"/>
                <a:gd name="T24" fmla="*/ 6 w 527"/>
                <a:gd name="T25" fmla="*/ 567 h 742"/>
                <a:gd name="T26" fmla="*/ 0 w 527"/>
                <a:gd name="T27" fmla="*/ 454 h 742"/>
                <a:gd name="T28" fmla="*/ 0 w 527"/>
                <a:gd name="T29" fmla="*/ 0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7" h="742">
                  <a:moveTo>
                    <a:pt x="0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445"/>
                    <a:pt x="123" y="445"/>
                    <a:pt x="123" y="445"/>
                  </a:cubicBezTo>
                  <a:cubicBezTo>
                    <a:pt x="123" y="527"/>
                    <a:pt x="131" y="582"/>
                    <a:pt x="145" y="609"/>
                  </a:cubicBezTo>
                  <a:cubicBezTo>
                    <a:pt x="157" y="632"/>
                    <a:pt x="174" y="648"/>
                    <a:pt x="197" y="656"/>
                  </a:cubicBezTo>
                  <a:cubicBezTo>
                    <a:pt x="216" y="663"/>
                    <a:pt x="242" y="667"/>
                    <a:pt x="276" y="667"/>
                  </a:cubicBezTo>
                  <a:cubicBezTo>
                    <a:pt x="317" y="667"/>
                    <a:pt x="359" y="661"/>
                    <a:pt x="403" y="648"/>
                  </a:cubicBezTo>
                  <a:cubicBezTo>
                    <a:pt x="403" y="0"/>
                    <a:pt x="403" y="0"/>
                    <a:pt x="403" y="0"/>
                  </a:cubicBezTo>
                  <a:cubicBezTo>
                    <a:pt x="527" y="0"/>
                    <a:pt x="527" y="0"/>
                    <a:pt x="527" y="0"/>
                  </a:cubicBezTo>
                  <a:cubicBezTo>
                    <a:pt x="527" y="710"/>
                    <a:pt x="527" y="710"/>
                    <a:pt x="527" y="710"/>
                  </a:cubicBezTo>
                  <a:cubicBezTo>
                    <a:pt x="435" y="731"/>
                    <a:pt x="349" y="742"/>
                    <a:pt x="269" y="742"/>
                  </a:cubicBezTo>
                  <a:cubicBezTo>
                    <a:pt x="187" y="742"/>
                    <a:pt x="126" y="729"/>
                    <a:pt x="86" y="703"/>
                  </a:cubicBezTo>
                  <a:cubicBezTo>
                    <a:pt x="41" y="674"/>
                    <a:pt x="14" y="629"/>
                    <a:pt x="6" y="567"/>
                  </a:cubicBezTo>
                  <a:cubicBezTo>
                    <a:pt x="2" y="539"/>
                    <a:pt x="0" y="501"/>
                    <a:pt x="0" y="4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9" name="Freeform 71"/>
            <p:cNvSpPr>
              <a:spLocks/>
            </p:cNvSpPr>
            <p:nvPr userDrawn="1"/>
          </p:nvSpPr>
          <p:spPr bwMode="gray">
            <a:xfrm>
              <a:off x="5115" y="216"/>
              <a:ext cx="132" cy="102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0" name="Freeform 72"/>
            <p:cNvSpPr>
              <a:spLocks/>
            </p:cNvSpPr>
            <p:nvPr userDrawn="1"/>
          </p:nvSpPr>
          <p:spPr bwMode="gray">
            <a:xfrm>
              <a:off x="4899" y="327"/>
              <a:ext cx="91" cy="148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1" name="Freeform 73"/>
            <p:cNvSpPr>
              <a:spLocks/>
            </p:cNvSpPr>
            <p:nvPr userDrawn="1"/>
          </p:nvSpPr>
          <p:spPr bwMode="gray">
            <a:xfrm>
              <a:off x="5114" y="327"/>
              <a:ext cx="60" cy="207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2" name="Freeform 74"/>
            <p:cNvSpPr>
              <a:spLocks/>
            </p:cNvSpPr>
            <p:nvPr userDrawn="1"/>
          </p:nvSpPr>
          <p:spPr bwMode="gray">
            <a:xfrm>
              <a:off x="5180" y="327"/>
              <a:ext cx="47" cy="148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3" name="Freeform 75"/>
            <p:cNvSpPr>
              <a:spLocks/>
            </p:cNvSpPr>
            <p:nvPr userDrawn="1"/>
          </p:nvSpPr>
          <p:spPr bwMode="gray">
            <a:xfrm>
              <a:off x="5227" y="327"/>
              <a:ext cx="111" cy="148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4" name="Freeform 76"/>
            <p:cNvSpPr>
              <a:spLocks/>
            </p:cNvSpPr>
            <p:nvPr userDrawn="1"/>
          </p:nvSpPr>
          <p:spPr bwMode="gray">
            <a:xfrm>
              <a:off x="5429" y="327"/>
              <a:ext cx="124" cy="151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5" name="Freeform 77"/>
            <p:cNvSpPr>
              <a:spLocks/>
            </p:cNvSpPr>
            <p:nvPr userDrawn="1"/>
          </p:nvSpPr>
          <p:spPr bwMode="gray">
            <a:xfrm>
              <a:off x="4994" y="327"/>
              <a:ext cx="125" cy="151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6" name="Freeform 78"/>
            <p:cNvSpPr>
              <a:spLocks/>
            </p:cNvSpPr>
            <p:nvPr userDrawn="1"/>
          </p:nvSpPr>
          <p:spPr bwMode="gray">
            <a:xfrm>
              <a:off x="5333" y="324"/>
              <a:ext cx="95" cy="154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4717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323850" y="4579938"/>
            <a:ext cx="7920038" cy="17843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dirty="0"/>
              <a:t>单击此处编辑母版副标题样式</a:t>
            </a:r>
            <a:endParaRPr lang="en-US" altLang="ja-JP" noProof="0" dirty="0"/>
          </a:p>
        </p:txBody>
      </p:sp>
      <p:sp>
        <p:nvSpPr>
          <p:cNvPr id="647174" name="Rectangle 6"/>
          <p:cNvSpPr>
            <a:spLocks noGrp="1" noChangeArrowheads="1"/>
          </p:cNvSpPr>
          <p:nvPr>
            <p:ph type="ctrTitle"/>
          </p:nvPr>
        </p:nvSpPr>
        <p:spPr>
          <a:xfrm>
            <a:off x="323850" y="1738313"/>
            <a:ext cx="7920038" cy="2360612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noProof="0" dirty="0"/>
              <a:t>单击此处编辑母版标题样式</a:t>
            </a:r>
            <a:endParaRPr lang="de-DE" altLang="ja-JP" noProof="0" dirty="0"/>
          </a:p>
        </p:txBody>
      </p:sp>
      <p:sp>
        <p:nvSpPr>
          <p:cNvPr id="647211" name="Rectangle 43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  <p:sp>
        <p:nvSpPr>
          <p:cNvPr id="40" name="Rectangle 30"/>
          <p:cNvSpPr txBox="1">
            <a:spLocks noChangeArrowheads="1"/>
          </p:cNvSpPr>
          <p:nvPr userDrawn="1"/>
        </p:nvSpPr>
        <p:spPr bwMode="gray">
          <a:xfrm>
            <a:off x="189235" y="66405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  <p:grpSp>
        <p:nvGrpSpPr>
          <p:cNvPr id="43" name="组合 42"/>
          <p:cNvGrpSpPr/>
          <p:nvPr userDrawn="1"/>
        </p:nvGrpSpPr>
        <p:grpSpPr>
          <a:xfrm>
            <a:off x="6226891" y="5733256"/>
            <a:ext cx="2736134" cy="829029"/>
            <a:chOff x="2720658" y="3753351"/>
            <a:chExt cx="2736134" cy="829029"/>
          </a:xfrm>
        </p:grpSpPr>
        <p:sp>
          <p:nvSpPr>
            <p:cNvPr id="48" name="任意多边形 47"/>
            <p:cNvSpPr/>
            <p:nvPr/>
          </p:nvSpPr>
          <p:spPr bwMode="auto">
            <a:xfrm>
              <a:off x="2720658" y="4211743"/>
              <a:ext cx="2736134" cy="237066"/>
            </a:xfrm>
            <a:custGeom>
              <a:avLst/>
              <a:gdLst>
                <a:gd name="connsiteX0" fmla="*/ 1254112 w 2736134"/>
                <a:gd name="connsiteY0" fmla="*/ 1965 h 237066"/>
                <a:gd name="connsiteX1" fmla="*/ 1662460 w 2736134"/>
                <a:gd name="connsiteY1" fmla="*/ 5679 h 237066"/>
                <a:gd name="connsiteX2" fmla="*/ 2610929 w 2736134"/>
                <a:gd name="connsiteY2" fmla="*/ 126949 h 237066"/>
                <a:gd name="connsiteX3" fmla="*/ 2736134 w 2736134"/>
                <a:gd name="connsiteY3" fmla="*/ 158022 h 237066"/>
                <a:gd name="connsiteX4" fmla="*/ 2736134 w 2736134"/>
                <a:gd name="connsiteY4" fmla="*/ 237066 h 237066"/>
                <a:gd name="connsiteX5" fmla="*/ 2460323 w 2736134"/>
                <a:gd name="connsiteY5" fmla="*/ 168616 h 237066"/>
                <a:gd name="connsiteX6" fmla="*/ 1511854 w 2736134"/>
                <a:gd name="connsiteY6" fmla="*/ 47346 h 237066"/>
                <a:gd name="connsiteX7" fmla="*/ 259675 w 2736134"/>
                <a:gd name="connsiteY7" fmla="*/ 131478 h 237066"/>
                <a:gd name="connsiteX8" fmla="*/ 0 w 2736134"/>
                <a:gd name="connsiteY8" fmla="*/ 188459 h 237066"/>
                <a:gd name="connsiteX9" fmla="*/ 127175 w 2736134"/>
                <a:gd name="connsiteY9" fmla="*/ 151933 h 237066"/>
                <a:gd name="connsiteX10" fmla="*/ 1254112 w 2736134"/>
                <a:gd name="connsiteY10" fmla="*/ 1965 h 23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6134" h="237066">
                  <a:moveTo>
                    <a:pt x="1254112" y="1965"/>
                  </a:moveTo>
                  <a:cubicBezTo>
                    <a:pt x="1388039" y="-1538"/>
                    <a:pt x="1524334" y="-389"/>
                    <a:pt x="1662460" y="5679"/>
                  </a:cubicBezTo>
                  <a:cubicBezTo>
                    <a:pt x="1993962" y="20243"/>
                    <a:pt x="2312473" y="62104"/>
                    <a:pt x="2610929" y="126949"/>
                  </a:cubicBezTo>
                  <a:lnTo>
                    <a:pt x="2736134" y="158022"/>
                  </a:lnTo>
                  <a:lnTo>
                    <a:pt x="2736134" y="237066"/>
                  </a:lnTo>
                  <a:lnTo>
                    <a:pt x="2460323" y="168616"/>
                  </a:lnTo>
                  <a:cubicBezTo>
                    <a:pt x="2161868" y="103771"/>
                    <a:pt x="1843356" y="61909"/>
                    <a:pt x="1511854" y="47346"/>
                  </a:cubicBezTo>
                  <a:cubicBezTo>
                    <a:pt x="1069851" y="27928"/>
                    <a:pt x="646598" y="58878"/>
                    <a:pt x="259675" y="131478"/>
                  </a:cubicBezTo>
                  <a:lnTo>
                    <a:pt x="0" y="188459"/>
                  </a:lnTo>
                  <a:lnTo>
                    <a:pt x="127175" y="151933"/>
                  </a:lnTo>
                  <a:cubicBezTo>
                    <a:pt x="471855" y="64860"/>
                    <a:pt x="852330" y="12476"/>
                    <a:pt x="1254112" y="19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60000"/>
              </a:camera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ctr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3333203" y="4274603"/>
              <a:ext cx="16232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>
                      <a:lumMod val="75000"/>
                    </a:schemeClr>
                  </a:solidFill>
                  <a:latin typeface="Fujitsu Sans" panose="020B0404060202020204" pitchFamily="34" charset="0"/>
                  <a:ea typeface="Meiryo UI" panose="020B0604030504040204" pitchFamily="34" charset="-128"/>
                  <a:cs typeface="Meiryo UI" panose="020B0604030504040204" pitchFamily="34" charset="-128"/>
                </a:rPr>
                <a:t>Intelligent Vehicle</a:t>
              </a:r>
              <a:endParaRPr lang="zh-CN" altLang="en-US" sz="1400" b="1" dirty="0" err="1">
                <a:solidFill>
                  <a:schemeClr val="bg1">
                    <a:lumMod val="75000"/>
                  </a:schemeClr>
                </a:solidFill>
                <a:latin typeface="Fujitsu Sans" panose="020B0404060202020204" pitchFamily="34" charset="0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50" name="任意多边形 49"/>
            <p:cNvSpPr/>
            <p:nvPr/>
          </p:nvSpPr>
          <p:spPr bwMode="auto">
            <a:xfrm rot="1903321">
              <a:off x="3639560" y="3753351"/>
              <a:ext cx="1074637" cy="783233"/>
            </a:xfrm>
            <a:custGeom>
              <a:avLst/>
              <a:gdLst>
                <a:gd name="connsiteX0" fmla="*/ 408183 w 1074637"/>
                <a:gd name="connsiteY0" fmla="*/ 189025 h 783233"/>
                <a:gd name="connsiteX1" fmla="*/ 502547 w 1074637"/>
                <a:gd name="connsiteY1" fmla="*/ 132154 h 783233"/>
                <a:gd name="connsiteX2" fmla="*/ 980245 w 1074637"/>
                <a:gd name="connsiteY2" fmla="*/ 0 h 783233"/>
                <a:gd name="connsiteX3" fmla="*/ 1074637 w 1074637"/>
                <a:gd name="connsiteY3" fmla="*/ 5578 h 783233"/>
                <a:gd name="connsiteX4" fmla="*/ 1074636 w 1074637"/>
                <a:gd name="connsiteY4" fmla="*/ 93990 h 783233"/>
                <a:gd name="connsiteX5" fmla="*/ 962532 w 1074637"/>
                <a:gd name="connsiteY5" fmla="*/ 87366 h 783233"/>
                <a:gd name="connsiteX6" fmla="*/ 484834 w 1074637"/>
                <a:gd name="connsiteY6" fmla="*/ 219520 h 783233"/>
                <a:gd name="connsiteX7" fmla="*/ 37384 w 1074637"/>
                <a:gd name="connsiteY7" fmla="*/ 676848 h 783233"/>
                <a:gd name="connsiteX8" fmla="*/ 0 w 1074637"/>
                <a:gd name="connsiteY8" fmla="*/ 783233 h 783233"/>
                <a:gd name="connsiteX9" fmla="*/ 7825 w 1074637"/>
                <a:gd name="connsiteY9" fmla="*/ 724011 h 783233"/>
                <a:gd name="connsiteX10" fmla="*/ 408183 w 1074637"/>
                <a:gd name="connsiteY10" fmla="*/ 189025 h 78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4637" h="783233">
                  <a:moveTo>
                    <a:pt x="408183" y="189025"/>
                  </a:moveTo>
                  <a:cubicBezTo>
                    <a:pt x="438261" y="168879"/>
                    <a:pt x="469741" y="149869"/>
                    <a:pt x="502547" y="132154"/>
                  </a:cubicBezTo>
                  <a:cubicBezTo>
                    <a:pt x="660018" y="47126"/>
                    <a:pt x="825694" y="4037"/>
                    <a:pt x="980245" y="0"/>
                  </a:cubicBezTo>
                  <a:lnTo>
                    <a:pt x="1074637" y="5578"/>
                  </a:lnTo>
                  <a:lnTo>
                    <a:pt x="1074636" y="93990"/>
                  </a:lnTo>
                  <a:lnTo>
                    <a:pt x="962532" y="87366"/>
                  </a:lnTo>
                  <a:cubicBezTo>
                    <a:pt x="807980" y="91403"/>
                    <a:pt x="642304" y="134492"/>
                    <a:pt x="484834" y="219520"/>
                  </a:cubicBezTo>
                  <a:cubicBezTo>
                    <a:pt x="274875" y="332892"/>
                    <a:pt x="119256" y="499358"/>
                    <a:pt x="37384" y="676848"/>
                  </a:cubicBezTo>
                  <a:lnTo>
                    <a:pt x="0" y="783233"/>
                  </a:lnTo>
                  <a:lnTo>
                    <a:pt x="7825" y="724011"/>
                  </a:lnTo>
                  <a:cubicBezTo>
                    <a:pt x="55714" y="526727"/>
                    <a:pt x="197631" y="330049"/>
                    <a:pt x="408183" y="18902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 err="1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BA33598-F1DD-4624-9670-86D48194F9FA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280091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59575" y="-1588"/>
            <a:ext cx="2195513" cy="6464301"/>
          </a:xfrm>
        </p:spPr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8275" y="-1588"/>
            <a:ext cx="6438900" cy="6464301"/>
          </a:xfrm>
        </p:spPr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B54A115-0757-4445-8BD2-A80DB5F91307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320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983518B-932F-4C75-B67B-D0567CEE7112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684637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E03C3CF-808B-45A6-9823-ADD81928163A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618734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8275" y="869950"/>
            <a:ext cx="4316413" cy="5592763"/>
          </a:xfrm>
        </p:spPr>
        <p:txBody>
          <a:bodyPr/>
          <a:lstStyle>
            <a:lvl1pPr>
              <a:defRPr sz="2800">
                <a:latin typeface="微软雅黑" pitchFamily="34" charset="-122"/>
                <a:ea typeface="微软雅黑" pitchFamily="34" charset="-122"/>
              </a:defRPr>
            </a:lvl1pPr>
            <a:lvl2pPr>
              <a:defRPr sz="2400">
                <a:latin typeface="微软雅黑" pitchFamily="34" charset="-122"/>
                <a:ea typeface="微软雅黑" pitchFamily="34" charset="-122"/>
              </a:defRPr>
            </a:lvl2pPr>
            <a:lvl3pPr>
              <a:defRPr sz="2000">
                <a:latin typeface="微软雅黑" pitchFamily="34" charset="-122"/>
                <a:ea typeface="微软雅黑" pitchFamily="34" charset="-122"/>
              </a:defRPr>
            </a:lvl3pPr>
            <a:lvl4pPr>
              <a:defRPr sz="1800">
                <a:latin typeface="微软雅黑" pitchFamily="34" charset="-122"/>
                <a:ea typeface="微软雅黑" pitchFamily="34" charset="-122"/>
              </a:defRPr>
            </a:lvl4pPr>
            <a:lvl5pPr>
              <a:defRPr sz="1800">
                <a:latin typeface="微软雅黑" pitchFamily="34" charset="-122"/>
                <a:ea typeface="微软雅黑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7088" y="869950"/>
            <a:ext cx="4318000" cy="5592763"/>
          </a:xfrm>
        </p:spPr>
        <p:txBody>
          <a:bodyPr/>
          <a:lstStyle>
            <a:lvl1pPr>
              <a:defRPr sz="2800">
                <a:latin typeface="微软雅黑" pitchFamily="34" charset="-122"/>
                <a:ea typeface="微软雅黑" pitchFamily="34" charset="-122"/>
              </a:defRPr>
            </a:lvl1pPr>
            <a:lvl2pPr>
              <a:defRPr sz="2400">
                <a:latin typeface="微软雅黑" pitchFamily="34" charset="-122"/>
                <a:ea typeface="微软雅黑" pitchFamily="34" charset="-122"/>
              </a:defRPr>
            </a:lvl2pPr>
            <a:lvl3pPr>
              <a:defRPr sz="2000">
                <a:latin typeface="微软雅黑" pitchFamily="34" charset="-122"/>
                <a:ea typeface="微软雅黑" pitchFamily="34" charset="-122"/>
              </a:defRPr>
            </a:lvl3pPr>
            <a:lvl4pPr>
              <a:defRPr sz="1800">
                <a:latin typeface="微软雅黑" pitchFamily="34" charset="-122"/>
                <a:ea typeface="微软雅黑" pitchFamily="34" charset="-122"/>
              </a:defRPr>
            </a:lvl4pPr>
            <a:lvl5pPr>
              <a:defRPr sz="1800">
                <a:latin typeface="微软雅黑" pitchFamily="34" charset="-122"/>
                <a:ea typeface="微软雅黑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1E8335E6-5A56-4E2A-B6CB-D109CEE4465E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3162751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微软雅黑" pitchFamily="34" charset="-122"/>
                <a:ea typeface="微软雅黑" pitchFamily="34" charset="-122"/>
              </a:defRPr>
            </a:lvl1pPr>
            <a:lvl2pPr>
              <a:defRPr sz="2000">
                <a:latin typeface="微软雅黑" pitchFamily="34" charset="-122"/>
                <a:ea typeface="微软雅黑" pitchFamily="34" charset="-122"/>
              </a:defRPr>
            </a:lvl2pPr>
            <a:lvl3pPr>
              <a:defRPr sz="1800">
                <a:latin typeface="微软雅黑" pitchFamily="34" charset="-122"/>
                <a:ea typeface="微软雅黑" pitchFamily="34" charset="-122"/>
              </a:defRPr>
            </a:lvl3pPr>
            <a:lvl4pPr>
              <a:defRPr sz="1600">
                <a:latin typeface="微软雅黑" pitchFamily="34" charset="-122"/>
                <a:ea typeface="微软雅黑" pitchFamily="34" charset="-122"/>
              </a:defRPr>
            </a:lvl4pPr>
            <a:lvl5pPr>
              <a:defRPr sz="1600">
                <a:latin typeface="微软雅黑" pitchFamily="34" charset="-122"/>
                <a:ea typeface="微软雅黑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微软雅黑" pitchFamily="34" charset="-122"/>
                <a:ea typeface="微软雅黑" pitchFamily="34" charset="-122"/>
              </a:defRPr>
            </a:lvl1pPr>
            <a:lvl2pPr>
              <a:defRPr sz="2000">
                <a:latin typeface="微软雅黑" pitchFamily="34" charset="-122"/>
                <a:ea typeface="微软雅黑" pitchFamily="34" charset="-122"/>
              </a:defRPr>
            </a:lvl2pPr>
            <a:lvl3pPr>
              <a:defRPr sz="1800">
                <a:latin typeface="微软雅黑" pitchFamily="34" charset="-122"/>
                <a:ea typeface="微软雅黑" pitchFamily="34" charset="-122"/>
              </a:defRPr>
            </a:lvl3pPr>
            <a:lvl4pPr>
              <a:defRPr sz="1600">
                <a:latin typeface="微软雅黑" pitchFamily="34" charset="-122"/>
                <a:ea typeface="微软雅黑" pitchFamily="34" charset="-122"/>
              </a:defRPr>
            </a:lvl4pPr>
            <a:lvl5pPr>
              <a:defRPr sz="1600">
                <a:latin typeface="微软雅黑" pitchFamily="34" charset="-122"/>
                <a:ea typeface="微软雅黑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90FA4483-E582-45F5-A02F-57EBE643BA69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03217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1ADE7975-0A70-47D6-9EB0-851194228B7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566882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12083DB-1D72-409F-9E76-0D43D54B72A2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759967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微软雅黑" pitchFamily="34" charset="-122"/>
                <a:ea typeface="微软雅黑" pitchFamily="34" charset="-122"/>
              </a:defRPr>
            </a:lvl1pPr>
            <a:lvl2pPr>
              <a:defRPr sz="2800">
                <a:latin typeface="微软雅黑" pitchFamily="34" charset="-122"/>
                <a:ea typeface="微软雅黑" pitchFamily="34" charset="-122"/>
              </a:defRPr>
            </a:lvl2pPr>
            <a:lvl3pPr>
              <a:defRPr sz="2400">
                <a:latin typeface="微软雅黑" pitchFamily="34" charset="-122"/>
                <a:ea typeface="微软雅黑" pitchFamily="34" charset="-122"/>
              </a:defRPr>
            </a:lvl3pPr>
            <a:lvl4pPr>
              <a:defRPr sz="2000">
                <a:latin typeface="微软雅黑" pitchFamily="34" charset="-122"/>
                <a:ea typeface="微软雅黑" pitchFamily="34" charset="-122"/>
              </a:defRPr>
            </a:lvl4pPr>
            <a:lvl5pPr>
              <a:defRPr sz="2000">
                <a:latin typeface="微软雅黑" pitchFamily="34" charset="-122"/>
                <a:ea typeface="微软雅黑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F3501FA9-41CD-4DF4-AE28-4AA2C0EF70B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377674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F050A50-25EC-4DB9-BB88-AD1CE817132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409666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157" name="Picture 13" descr="ContentGray20_L150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107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6158" name="Group 14"/>
          <p:cNvGrpSpPr>
            <a:grpSpLocks noChangeAspect="1"/>
          </p:cNvGrpSpPr>
          <p:nvPr/>
        </p:nvGrpSpPr>
        <p:grpSpPr bwMode="auto">
          <a:xfrm>
            <a:off x="7888288" y="79375"/>
            <a:ext cx="1176337" cy="657225"/>
            <a:chOff x="4969" y="50"/>
            <a:chExt cx="741" cy="414"/>
          </a:xfrm>
        </p:grpSpPr>
        <p:sp>
          <p:nvSpPr>
            <p:cNvPr id="646159" name="AutoShape 15"/>
            <p:cNvSpPr>
              <a:spLocks noChangeAspect="1" noChangeArrowheads="1" noTextEdit="1"/>
            </p:cNvSpPr>
            <p:nvPr userDrawn="1"/>
          </p:nvSpPr>
          <p:spPr bwMode="gray">
            <a:xfrm>
              <a:off x="4969" y="50"/>
              <a:ext cx="741" cy="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0" name="Freeform 16"/>
            <p:cNvSpPr>
              <a:spLocks/>
            </p:cNvSpPr>
            <p:nvPr userDrawn="1"/>
          </p:nvSpPr>
          <p:spPr bwMode="gray">
            <a:xfrm>
              <a:off x="5334" y="121"/>
              <a:ext cx="94" cy="72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1" name="Freeform 17"/>
            <p:cNvSpPr>
              <a:spLocks/>
            </p:cNvSpPr>
            <p:nvPr userDrawn="1"/>
          </p:nvSpPr>
          <p:spPr bwMode="gray">
            <a:xfrm>
              <a:off x="5180" y="200"/>
              <a:ext cx="65" cy="106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2" name="Freeform 18"/>
            <p:cNvSpPr>
              <a:spLocks/>
            </p:cNvSpPr>
            <p:nvPr userDrawn="1"/>
          </p:nvSpPr>
          <p:spPr bwMode="gray">
            <a:xfrm>
              <a:off x="5333" y="200"/>
              <a:ext cx="43" cy="14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3" name="Freeform 19"/>
            <p:cNvSpPr>
              <a:spLocks/>
            </p:cNvSpPr>
            <p:nvPr userDrawn="1"/>
          </p:nvSpPr>
          <p:spPr bwMode="gray">
            <a:xfrm>
              <a:off x="5380" y="200"/>
              <a:ext cx="33" cy="106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4" name="Freeform 20"/>
            <p:cNvSpPr>
              <a:spLocks/>
            </p:cNvSpPr>
            <p:nvPr userDrawn="1"/>
          </p:nvSpPr>
          <p:spPr bwMode="gray">
            <a:xfrm>
              <a:off x="5414" y="200"/>
              <a:ext cx="79" cy="106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5" name="Freeform 21"/>
            <p:cNvSpPr>
              <a:spLocks/>
            </p:cNvSpPr>
            <p:nvPr userDrawn="1"/>
          </p:nvSpPr>
          <p:spPr bwMode="gray">
            <a:xfrm>
              <a:off x="5558" y="200"/>
              <a:ext cx="88" cy="107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6" name="Freeform 22"/>
            <p:cNvSpPr>
              <a:spLocks/>
            </p:cNvSpPr>
            <p:nvPr userDrawn="1"/>
          </p:nvSpPr>
          <p:spPr bwMode="gray">
            <a:xfrm>
              <a:off x="5248" y="200"/>
              <a:ext cx="89" cy="108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7" name="Freeform 23"/>
            <p:cNvSpPr>
              <a:spLocks/>
            </p:cNvSpPr>
            <p:nvPr userDrawn="1"/>
          </p:nvSpPr>
          <p:spPr bwMode="gray">
            <a:xfrm>
              <a:off x="5489" y="198"/>
              <a:ext cx="69" cy="110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46148" name="Line 4"/>
          <p:cNvSpPr>
            <a:spLocks noChangeShapeType="1"/>
          </p:cNvSpPr>
          <p:nvPr/>
        </p:nvSpPr>
        <p:spPr bwMode="gray">
          <a:xfrm>
            <a:off x="0" y="6632575"/>
            <a:ext cx="9144000" cy="0"/>
          </a:xfrm>
          <a:prstGeom prst="line">
            <a:avLst/>
          </a:prstGeom>
          <a:noFill/>
          <a:ln w="12700">
            <a:solidFill>
              <a:srgbClr val="87867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6151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169863" y="-1588"/>
            <a:ext cx="7858125" cy="69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C0C0C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Master title</a:t>
            </a:r>
          </a:p>
        </p:txBody>
      </p:sp>
      <p:sp>
        <p:nvSpPr>
          <p:cNvPr id="646152" name="Rectangle 8"/>
          <p:cNvSpPr>
            <a:spLocks noGrp="1" noChangeArrowheads="1"/>
          </p:cNvSpPr>
          <p:nvPr>
            <p:ph type="body" idx="1"/>
          </p:nvPr>
        </p:nvSpPr>
        <p:spPr bwMode="gray">
          <a:xfrm>
            <a:off x="168275" y="869950"/>
            <a:ext cx="8786813" cy="559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/>
              <a:t>Headline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endParaRPr lang="en-US" altLang="ja-JP" dirty="0"/>
          </a:p>
          <a:p>
            <a:pPr lvl="1"/>
            <a:r>
              <a:rPr lang="en-US" altLang="ja-JP" dirty="0"/>
              <a:t>1st subhead 1st subhead 1st subhead 1st subhead 1st subhead 1st subhead 1st subhead 1st subhead 1st subhead 1st subhead </a:t>
            </a:r>
          </a:p>
          <a:p>
            <a:pPr lvl="2"/>
            <a:r>
              <a:rPr lang="en-US" altLang="ja-JP" dirty="0"/>
              <a:t>2nd subhead 2nd subhead 2nd subhead 2nd subhead 2nd subhead 2nd subhead 2nd subhead 2nd subhead 2nd subhead 2nd subhead </a:t>
            </a:r>
          </a:p>
          <a:p>
            <a:pPr lvl="3"/>
            <a:r>
              <a:rPr lang="en-US" altLang="ja-JP" dirty="0"/>
              <a:t>Text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</a:p>
        </p:txBody>
      </p:sp>
      <p:sp>
        <p:nvSpPr>
          <p:cNvPr id="646168" name="Rectangle 24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4300538" y="6653213"/>
            <a:ext cx="5397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fontAlgn="base">
              <a:defRPr kumimoji="0" sz="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D921953-BA97-4FBE-A90D-F2F87A706334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46169" name="Rectangle 2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4935538" y="66532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fontAlgn="base">
              <a:defRPr kumimoji="0" sz="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  <p:sp>
        <p:nvSpPr>
          <p:cNvPr id="20" name="Rectangle 30"/>
          <p:cNvSpPr txBox="1">
            <a:spLocks noChangeArrowheads="1"/>
          </p:cNvSpPr>
          <p:nvPr userDrawn="1"/>
        </p:nvSpPr>
        <p:spPr bwMode="gray">
          <a:xfrm>
            <a:off x="189235" y="66405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6226891" y="5733256"/>
            <a:ext cx="2736134" cy="829029"/>
            <a:chOff x="2720658" y="3753351"/>
            <a:chExt cx="2736134" cy="829029"/>
          </a:xfrm>
        </p:grpSpPr>
        <p:sp>
          <p:nvSpPr>
            <p:cNvPr id="25" name="任意多边形 24"/>
            <p:cNvSpPr/>
            <p:nvPr/>
          </p:nvSpPr>
          <p:spPr bwMode="auto">
            <a:xfrm>
              <a:off x="2720658" y="4211743"/>
              <a:ext cx="2736134" cy="237066"/>
            </a:xfrm>
            <a:custGeom>
              <a:avLst/>
              <a:gdLst>
                <a:gd name="connsiteX0" fmla="*/ 1254112 w 2736134"/>
                <a:gd name="connsiteY0" fmla="*/ 1965 h 237066"/>
                <a:gd name="connsiteX1" fmla="*/ 1662460 w 2736134"/>
                <a:gd name="connsiteY1" fmla="*/ 5679 h 237066"/>
                <a:gd name="connsiteX2" fmla="*/ 2610929 w 2736134"/>
                <a:gd name="connsiteY2" fmla="*/ 126949 h 237066"/>
                <a:gd name="connsiteX3" fmla="*/ 2736134 w 2736134"/>
                <a:gd name="connsiteY3" fmla="*/ 158022 h 237066"/>
                <a:gd name="connsiteX4" fmla="*/ 2736134 w 2736134"/>
                <a:gd name="connsiteY4" fmla="*/ 237066 h 237066"/>
                <a:gd name="connsiteX5" fmla="*/ 2460323 w 2736134"/>
                <a:gd name="connsiteY5" fmla="*/ 168616 h 237066"/>
                <a:gd name="connsiteX6" fmla="*/ 1511854 w 2736134"/>
                <a:gd name="connsiteY6" fmla="*/ 47346 h 237066"/>
                <a:gd name="connsiteX7" fmla="*/ 259675 w 2736134"/>
                <a:gd name="connsiteY7" fmla="*/ 131478 h 237066"/>
                <a:gd name="connsiteX8" fmla="*/ 0 w 2736134"/>
                <a:gd name="connsiteY8" fmla="*/ 188459 h 237066"/>
                <a:gd name="connsiteX9" fmla="*/ 127175 w 2736134"/>
                <a:gd name="connsiteY9" fmla="*/ 151933 h 237066"/>
                <a:gd name="connsiteX10" fmla="*/ 1254112 w 2736134"/>
                <a:gd name="connsiteY10" fmla="*/ 1965 h 23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6134" h="237066">
                  <a:moveTo>
                    <a:pt x="1254112" y="1965"/>
                  </a:moveTo>
                  <a:cubicBezTo>
                    <a:pt x="1388039" y="-1538"/>
                    <a:pt x="1524334" y="-389"/>
                    <a:pt x="1662460" y="5679"/>
                  </a:cubicBezTo>
                  <a:cubicBezTo>
                    <a:pt x="1993962" y="20243"/>
                    <a:pt x="2312473" y="62104"/>
                    <a:pt x="2610929" y="126949"/>
                  </a:cubicBezTo>
                  <a:lnTo>
                    <a:pt x="2736134" y="158022"/>
                  </a:lnTo>
                  <a:lnTo>
                    <a:pt x="2736134" y="237066"/>
                  </a:lnTo>
                  <a:lnTo>
                    <a:pt x="2460323" y="168616"/>
                  </a:lnTo>
                  <a:cubicBezTo>
                    <a:pt x="2161868" y="103771"/>
                    <a:pt x="1843356" y="61909"/>
                    <a:pt x="1511854" y="47346"/>
                  </a:cubicBezTo>
                  <a:cubicBezTo>
                    <a:pt x="1069851" y="27928"/>
                    <a:pt x="646598" y="58878"/>
                    <a:pt x="259675" y="131478"/>
                  </a:cubicBezTo>
                  <a:lnTo>
                    <a:pt x="0" y="188459"/>
                  </a:lnTo>
                  <a:lnTo>
                    <a:pt x="127175" y="151933"/>
                  </a:lnTo>
                  <a:cubicBezTo>
                    <a:pt x="471855" y="64860"/>
                    <a:pt x="852330" y="12476"/>
                    <a:pt x="1254112" y="19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60000"/>
              </a:camera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ctr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333203" y="4274603"/>
              <a:ext cx="16232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>
                      <a:lumMod val="75000"/>
                    </a:schemeClr>
                  </a:solidFill>
                  <a:latin typeface="Fujitsu Sans" panose="020B0404060202020204" pitchFamily="34" charset="0"/>
                  <a:ea typeface="Meiryo UI" panose="020B0604030504040204" pitchFamily="34" charset="-128"/>
                  <a:cs typeface="Meiryo UI" panose="020B0604030504040204" pitchFamily="34" charset="-128"/>
                </a:rPr>
                <a:t>Intelligent Vehicle</a:t>
              </a:r>
              <a:endParaRPr lang="zh-CN" altLang="en-US" sz="1400" b="1" dirty="0" err="1">
                <a:solidFill>
                  <a:schemeClr val="bg1">
                    <a:lumMod val="75000"/>
                  </a:schemeClr>
                </a:solidFill>
                <a:latin typeface="Fujitsu Sans" panose="020B0404060202020204" pitchFamily="34" charset="0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7" name="任意多边形 26"/>
            <p:cNvSpPr/>
            <p:nvPr/>
          </p:nvSpPr>
          <p:spPr bwMode="auto">
            <a:xfrm rot="1903321">
              <a:off x="3639560" y="3753351"/>
              <a:ext cx="1074637" cy="783233"/>
            </a:xfrm>
            <a:custGeom>
              <a:avLst/>
              <a:gdLst>
                <a:gd name="connsiteX0" fmla="*/ 408183 w 1074637"/>
                <a:gd name="connsiteY0" fmla="*/ 189025 h 783233"/>
                <a:gd name="connsiteX1" fmla="*/ 502547 w 1074637"/>
                <a:gd name="connsiteY1" fmla="*/ 132154 h 783233"/>
                <a:gd name="connsiteX2" fmla="*/ 980245 w 1074637"/>
                <a:gd name="connsiteY2" fmla="*/ 0 h 783233"/>
                <a:gd name="connsiteX3" fmla="*/ 1074637 w 1074637"/>
                <a:gd name="connsiteY3" fmla="*/ 5578 h 783233"/>
                <a:gd name="connsiteX4" fmla="*/ 1074636 w 1074637"/>
                <a:gd name="connsiteY4" fmla="*/ 93990 h 783233"/>
                <a:gd name="connsiteX5" fmla="*/ 962532 w 1074637"/>
                <a:gd name="connsiteY5" fmla="*/ 87366 h 783233"/>
                <a:gd name="connsiteX6" fmla="*/ 484834 w 1074637"/>
                <a:gd name="connsiteY6" fmla="*/ 219520 h 783233"/>
                <a:gd name="connsiteX7" fmla="*/ 37384 w 1074637"/>
                <a:gd name="connsiteY7" fmla="*/ 676848 h 783233"/>
                <a:gd name="connsiteX8" fmla="*/ 0 w 1074637"/>
                <a:gd name="connsiteY8" fmla="*/ 783233 h 783233"/>
                <a:gd name="connsiteX9" fmla="*/ 7825 w 1074637"/>
                <a:gd name="connsiteY9" fmla="*/ 724011 h 783233"/>
                <a:gd name="connsiteX10" fmla="*/ 408183 w 1074637"/>
                <a:gd name="connsiteY10" fmla="*/ 189025 h 78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4637" h="783233">
                  <a:moveTo>
                    <a:pt x="408183" y="189025"/>
                  </a:moveTo>
                  <a:cubicBezTo>
                    <a:pt x="438261" y="168879"/>
                    <a:pt x="469741" y="149869"/>
                    <a:pt x="502547" y="132154"/>
                  </a:cubicBezTo>
                  <a:cubicBezTo>
                    <a:pt x="660018" y="47126"/>
                    <a:pt x="825694" y="4037"/>
                    <a:pt x="980245" y="0"/>
                  </a:cubicBezTo>
                  <a:lnTo>
                    <a:pt x="1074637" y="5578"/>
                  </a:lnTo>
                  <a:lnTo>
                    <a:pt x="1074636" y="93990"/>
                  </a:lnTo>
                  <a:lnTo>
                    <a:pt x="962532" y="87366"/>
                  </a:lnTo>
                  <a:cubicBezTo>
                    <a:pt x="807980" y="91403"/>
                    <a:pt x="642304" y="134492"/>
                    <a:pt x="484834" y="219520"/>
                  </a:cubicBezTo>
                  <a:cubicBezTo>
                    <a:pt x="274875" y="332892"/>
                    <a:pt x="119256" y="499358"/>
                    <a:pt x="37384" y="676848"/>
                  </a:cubicBezTo>
                  <a:lnTo>
                    <a:pt x="0" y="783233"/>
                  </a:lnTo>
                  <a:lnTo>
                    <a:pt x="7825" y="724011"/>
                  </a:lnTo>
                  <a:cubicBezTo>
                    <a:pt x="55714" y="526727"/>
                    <a:pt x="197631" y="330049"/>
                    <a:pt x="408183" y="18902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 err="1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 b="1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9pPr>
    </p:titleStyle>
    <p:bodyStyle>
      <a:lvl1pPr marL="290513" indent="-290513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A30B1A"/>
        </a:buClr>
        <a:buFont typeface="Wingdings" pitchFamily="2" charset="2"/>
        <a:buChar char="n"/>
        <a:defRPr kumimoji="1" sz="24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1pPr>
      <a:lvl2pPr marL="581025" indent="-242888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Font typeface="Wingdings" pitchFamily="2" charset="2"/>
        <a:buChar char="n"/>
        <a:defRPr kumimoji="1" sz="20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2pPr>
      <a:lvl3pPr marL="795338" indent="-138113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SzPct val="100000"/>
        <a:buChar char="•"/>
        <a:defRPr kumimoji="1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3pPr>
      <a:lvl4pPr marL="1014413" indent="-134938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SzPct val="100000"/>
        <a:buChar char="•"/>
        <a:defRPr kumimoji="1" sz="16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4pPr>
      <a:lvl5pPr marL="23050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5pPr>
      <a:lvl6pPr marL="27622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6pPr>
      <a:lvl7pPr marL="32194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7pPr>
      <a:lvl8pPr marL="36766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8pPr>
      <a:lvl9pPr marL="41338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ja-JP" dirty="0"/>
              <a:t>Copyright 2021 NANJING FUJITSU NANDA SOFTWARE TECHNOLOGY CO., LTD.</a:t>
            </a:r>
          </a:p>
        </p:txBody>
      </p:sp>
      <p:sp>
        <p:nvSpPr>
          <p:cNvPr id="5519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3850" y="1738313"/>
            <a:ext cx="8352606" cy="2360612"/>
          </a:xfrm>
        </p:spPr>
        <p:txBody>
          <a:bodyPr/>
          <a:lstStyle/>
          <a:p>
            <a:r>
              <a:rPr lang="en-US" altLang="zh-CN" dirty="0" err="1"/>
              <a:t>FuSa</a:t>
            </a:r>
            <a:br>
              <a:rPr lang="en-US" altLang="zh-CN" dirty="0"/>
            </a:br>
            <a:endParaRPr lang="en-US" altLang="ja-JP" dirty="0"/>
          </a:p>
        </p:txBody>
      </p:sp>
      <p:sp>
        <p:nvSpPr>
          <p:cNvPr id="551939" name="Rectangle 3"/>
          <p:cNvSpPr>
            <a:spLocks noGrp="1" noChangeArrowheads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251520" y="4509120"/>
            <a:ext cx="7920038" cy="1136278"/>
          </a:xfrm>
        </p:spPr>
        <p:txBody>
          <a:bodyPr/>
          <a:lstStyle/>
          <a:p>
            <a:r>
              <a:rPr lang="en-US" altLang="zh-TW" dirty="0"/>
              <a:t>IV</a:t>
            </a:r>
            <a:r>
              <a:rPr lang="zh-TW" altLang="en-US" dirty="0"/>
              <a:t>事業部　第一開発部</a:t>
            </a:r>
            <a:endParaRPr lang="en-US" altLang="zh-CN" dirty="0"/>
          </a:p>
          <a:p>
            <a:r>
              <a:rPr lang="en-US" altLang="ja-JP" dirty="0"/>
              <a:t>2021</a:t>
            </a:r>
            <a:r>
              <a:rPr lang="ja-JP" altLang="en-US" dirty="0"/>
              <a:t>年</a:t>
            </a:r>
            <a:r>
              <a:rPr lang="en-US" altLang="zh-CN" dirty="0"/>
              <a:t>10</a:t>
            </a:r>
            <a:r>
              <a:rPr lang="ja-JP" altLang="en-US" dirty="0"/>
              <a:t>月</a:t>
            </a:r>
            <a:r>
              <a:rPr lang="en-US" altLang="zh-CN" dirty="0"/>
              <a:t>20</a:t>
            </a:r>
            <a:r>
              <a:rPr lang="ja-JP" altLang="en-US" dirty="0"/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3815A9A-C4D8-4384-9D22-59A44D36D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" y="836712"/>
            <a:ext cx="9144000" cy="532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40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6F26E56-2A6E-4950-A5C8-C519A98C7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5937"/>
            <a:ext cx="9144000" cy="45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35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504D3E9-690D-4207-97B0-D7E9FF605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526"/>
            <a:ext cx="9144000" cy="514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53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6F3224A-A28F-470D-AA73-843CE6522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36" y="737812"/>
            <a:ext cx="8802328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36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291C5F2-348F-4629-AAED-2089F594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7" y="804496"/>
            <a:ext cx="9097645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28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65B8F27-48A7-4755-B9BF-FEF695113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796"/>
            <a:ext cx="9144000" cy="518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83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E928BE4-CB54-47C2-9B06-FA8FA213B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350"/>
            <a:ext cx="9144000" cy="518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717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D5FB195-C4E2-438B-BEE4-BBC4CF6CE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7991"/>
            <a:ext cx="9144000" cy="506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74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185AC8D-AEAB-432C-A458-6FD0CB3F4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6456"/>
            <a:ext cx="9144000" cy="484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01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8B912C1-C3FD-4137-9F16-B6F79542A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4236"/>
            <a:ext cx="9144000" cy="516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73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n-ea"/>
                <a:ea typeface="+mn-ea"/>
              </a:rPr>
              <a:t>ISO26262</a:t>
            </a:r>
            <a:endParaRPr kumimoji="1" lang="ja-JP" altLang="en-US" dirty="0">
              <a:latin typeface="+mn-ea"/>
              <a:ea typeface="+mn-ea"/>
            </a:endParaRPr>
          </a:p>
        </p:txBody>
      </p:sp>
      <p:sp>
        <p:nvSpPr>
          <p:cNvPr id="3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8275" y="869950"/>
            <a:ext cx="8796213" cy="5727402"/>
          </a:xfrm>
        </p:spPr>
        <p:txBody>
          <a:bodyPr/>
          <a:lstStyle/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什么是</a:t>
            </a:r>
            <a:r>
              <a:rPr lang="en-US" altLang="zh-CN" sz="2000" dirty="0">
                <a:latin typeface="微软雅黑"/>
                <a:ea typeface="微软雅黑"/>
                <a:cs typeface="Arial"/>
              </a:rPr>
              <a:t>ISo2626</a:t>
            </a: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是汽车行业的行业特定安全标准，基于通用安全标准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IEC 61508</a:t>
            </a: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包括基于与待开发系统相关的危害的基于风险的方法</a:t>
            </a: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要求对系统本身和开发过程中应用的工程过程采取措施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endParaRPr lang="en-US" altLang="zh-CN" sz="1800" dirty="0">
              <a:latin typeface="微软雅黑"/>
              <a:ea typeface="微软雅黑"/>
              <a:cs typeface="Arial"/>
            </a:endParaRPr>
          </a:p>
          <a:p>
            <a:r>
              <a:rPr lang="en-US" altLang="zh-CN" sz="2000" dirty="0">
                <a:latin typeface="微软雅黑"/>
                <a:ea typeface="微软雅黑"/>
                <a:cs typeface="Arial"/>
              </a:rPr>
              <a:t>ISO 26262 – General Approach</a:t>
            </a: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危害分析和风险评估（系统级）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功能安全概念和系统元件和工具安全要求的推导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设计硬件和软件以避免或检测并处理软件故障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根据定义的流程进行开发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使用定义的开发方法并应用适当的安全机制，以避免或检测系统故障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根据系统级安全手册进行集成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功能安全评估（“安全评估”）</a:t>
            </a:r>
            <a:br>
              <a:rPr lang="en-US" altLang="zh-CN" sz="1800" dirty="0">
                <a:latin typeface="微软雅黑"/>
                <a:ea typeface="微软雅黑"/>
                <a:cs typeface="Arial"/>
              </a:rPr>
            </a:br>
            <a:endParaRPr kumimoji="1" lang="en-US" altLang="ja-JP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0254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10F0190-E701-49AC-BBC2-548F79534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0165"/>
            <a:ext cx="9144000" cy="515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98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460E9B5-C0AE-4D1D-A00E-2033CFA13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30" y="1371313"/>
            <a:ext cx="8697539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85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932443F-A0F3-47C9-B294-332B169B1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8379"/>
            <a:ext cx="9144000" cy="514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53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64323DC-217E-4509-80AA-512FA5801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8179"/>
            <a:ext cx="9144000" cy="516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320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1D06781-8284-46E4-A6DC-8D3332896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6172"/>
            <a:ext cx="9144000" cy="528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4011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F210AF4-95BF-4771-8F3C-ADE3DABFF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3517"/>
            <a:ext cx="9144000" cy="503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2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F71ED7B-4CF3-4CFD-843B-54176AA7C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99" y="1599944"/>
            <a:ext cx="8430802" cy="365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04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E446F59-04C6-40A0-83CA-3B06A4F68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9827"/>
            <a:ext cx="9144000" cy="503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359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3AD7114-C4B0-46F2-A807-98D3470A3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9129"/>
            <a:ext cx="9144000" cy="505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92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B0481B2-2758-48D4-8B9F-CD9E9D569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4472"/>
            <a:ext cx="9144000" cy="464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038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dirty="0">
                <a:latin typeface="+mn-ea"/>
                <a:ea typeface="+mn-ea"/>
              </a:rPr>
              <a:t>“</a:t>
            </a:r>
            <a:r>
              <a:rPr kumimoji="1" lang="en-US" altLang="zh-CN" sz="2800" dirty="0">
                <a:latin typeface="+mn-ea"/>
                <a:ea typeface="+mn-ea"/>
              </a:rPr>
              <a:t>Mixed SIL Systems“ as typical use case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sp>
        <p:nvSpPr>
          <p:cNvPr id="3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8275" y="869950"/>
            <a:ext cx="8796213" cy="5727402"/>
          </a:xfrm>
        </p:spPr>
        <p:txBody>
          <a:bodyPr/>
          <a:lstStyle/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典型危险和风险概况</a:t>
            </a:r>
            <a:endParaRPr lang="en-US" altLang="zh-CN" sz="20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上的大多数功能与安全无关，因此对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QM</a:t>
            </a:r>
            <a:r>
              <a:rPr lang="zh-CN" altLang="en-US" sz="1600" dirty="0">
                <a:latin typeface="微软雅黑"/>
                <a:ea typeface="微软雅黑"/>
                <a:cs typeface="Arial"/>
              </a:rPr>
              <a:t>进行了分类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只有少数功能是“安全软件”（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ASIL</a:t>
            </a:r>
            <a:r>
              <a:rPr lang="zh-CN" altLang="en-US" sz="1600" dirty="0">
                <a:latin typeface="微软雅黑"/>
                <a:ea typeface="微软雅黑"/>
                <a:cs typeface="Arial"/>
              </a:rPr>
              <a:t>分类）</a:t>
            </a:r>
            <a:endParaRPr lang="en-US" altLang="zh-CN" sz="1800" dirty="0">
              <a:latin typeface="微软雅黑"/>
              <a:ea typeface="微软雅黑"/>
              <a:cs typeface="Arial"/>
            </a:endParaRPr>
          </a:p>
          <a:p>
            <a:pPr lvl="1"/>
            <a:endParaRPr lang="en-US" altLang="zh-CN" sz="1800" dirty="0">
              <a:latin typeface="微软雅黑"/>
              <a:ea typeface="微软雅黑"/>
              <a:cs typeface="Arial"/>
            </a:endParaRPr>
          </a:p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此典型配置文件有两个选项</a:t>
            </a:r>
            <a:endParaRPr lang="en-US" altLang="zh-CN" sz="20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是汽车根据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ECU</a:t>
            </a:r>
            <a:r>
              <a:rPr lang="zh-CN" altLang="en-US" sz="1600" dirty="0">
                <a:latin typeface="微软雅黑"/>
                <a:ea typeface="微软雅黑"/>
                <a:cs typeface="Arial"/>
              </a:rPr>
              <a:t>内任何功能的最高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ASIL</a:t>
            </a:r>
            <a:r>
              <a:rPr lang="zh-CN" altLang="en-US" sz="1600" dirty="0">
                <a:latin typeface="微软雅黑"/>
                <a:ea typeface="微软雅黑"/>
                <a:cs typeface="Arial"/>
              </a:rPr>
              <a:t>（“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ASIL</a:t>
            </a:r>
            <a:r>
              <a:rPr lang="zh-CN" altLang="en-US" sz="1600" dirty="0">
                <a:latin typeface="微软雅黑"/>
                <a:ea typeface="微软雅黑"/>
                <a:cs typeface="Arial"/>
              </a:rPr>
              <a:t>提升效应”）开发完整的</a:t>
            </a:r>
            <a:r>
              <a:rPr lang="en-US" altLang="zh-CN" sz="1600" dirty="0">
                <a:latin typeface="微软雅黑"/>
                <a:ea typeface="微软雅黑"/>
                <a:cs typeface="Arial"/>
              </a:rPr>
              <a:t>ECU</a:t>
            </a: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利用机构实现“不受干扰”</a:t>
            </a:r>
          </a:p>
          <a:p>
            <a:pPr lvl="1"/>
            <a:br>
              <a:rPr lang="en-US" altLang="zh-CN" sz="1800" dirty="0">
                <a:latin typeface="微软雅黑"/>
                <a:ea typeface="微软雅黑"/>
                <a:cs typeface="Arial"/>
              </a:rPr>
            </a:br>
            <a:endParaRPr kumimoji="1" lang="en-US" altLang="ja-JP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9923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3FDCC1E-6FA3-449D-BE26-A7D6E3650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6470"/>
            <a:ext cx="9144000" cy="476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102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18CC875-A52D-4E46-9EE8-A4FD77756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9081"/>
            <a:ext cx="9144000" cy="489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1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F2035AD-68CF-456E-A835-5CD640F1E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9252"/>
            <a:ext cx="9144000" cy="497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88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48492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86803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15019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2018 NANJING FUJITSU NANDA SOFTWARE TECHNOLOGY CO., LTD.</a:t>
            </a:r>
          </a:p>
        </p:txBody>
      </p:sp>
      <p:grpSp>
        <p:nvGrpSpPr>
          <p:cNvPr id="649220" name="Group 4" descr="Message Lockup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649221" name="Rectangle 5"/>
            <p:cNvSpPr>
              <a:spLocks noChangeArrowheads="1"/>
            </p:cNvSpPr>
            <p:nvPr/>
          </p:nvSpPr>
          <p:spPr bwMode="gray">
            <a:xfrm>
              <a:off x="0" y="0"/>
              <a:ext cx="5760" cy="43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rgbClr val="50505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3882" dir="27000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49222" name="Group 6"/>
            <p:cNvGrpSpPr>
              <a:grpSpLocks noChangeAspect="1"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649223" name="AutoShape 7"/>
              <p:cNvSpPr>
                <a:spLocks noChangeAspect="1" noChangeArrowheads="1" noTextEdit="1"/>
              </p:cNvSpPr>
              <p:nvPr/>
            </p:nvSpPr>
            <p:spPr bwMode="gray">
              <a:xfrm>
                <a:off x="0" y="0"/>
                <a:ext cx="5760" cy="4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4" name="Freeform 8"/>
              <p:cNvSpPr>
                <a:spLocks/>
              </p:cNvSpPr>
              <p:nvPr/>
            </p:nvSpPr>
            <p:spPr bwMode="gray">
              <a:xfrm>
                <a:off x="1217" y="2598"/>
                <a:ext cx="97" cy="159"/>
              </a:xfrm>
              <a:custGeom>
                <a:avLst/>
                <a:gdLst>
                  <a:gd name="T0" fmla="*/ 0 w 484"/>
                  <a:gd name="T1" fmla="*/ 764 h 795"/>
                  <a:gd name="T2" fmla="*/ 0 w 484"/>
                  <a:gd name="T3" fmla="*/ 672 h 795"/>
                  <a:gd name="T4" fmla="*/ 186 w 484"/>
                  <a:gd name="T5" fmla="*/ 715 h 795"/>
                  <a:gd name="T6" fmla="*/ 371 w 484"/>
                  <a:gd name="T7" fmla="*/ 593 h 795"/>
                  <a:gd name="T8" fmla="*/ 339 w 484"/>
                  <a:gd name="T9" fmla="*/ 515 h 795"/>
                  <a:gd name="T10" fmla="*/ 284 w 484"/>
                  <a:gd name="T11" fmla="*/ 472 h 795"/>
                  <a:gd name="T12" fmla="*/ 212 w 484"/>
                  <a:gd name="T13" fmla="*/ 436 h 795"/>
                  <a:gd name="T14" fmla="*/ 65 w 484"/>
                  <a:gd name="T15" fmla="*/ 337 h 795"/>
                  <a:gd name="T16" fmla="*/ 13 w 484"/>
                  <a:gd name="T17" fmla="*/ 199 h 795"/>
                  <a:gd name="T18" fmla="*/ 94 w 484"/>
                  <a:gd name="T19" fmla="*/ 43 h 795"/>
                  <a:gd name="T20" fmla="*/ 269 w 484"/>
                  <a:gd name="T21" fmla="*/ 0 h 795"/>
                  <a:gd name="T22" fmla="*/ 430 w 484"/>
                  <a:gd name="T23" fmla="*/ 26 h 795"/>
                  <a:gd name="T24" fmla="*/ 430 w 484"/>
                  <a:gd name="T25" fmla="*/ 111 h 795"/>
                  <a:gd name="T26" fmla="*/ 274 w 484"/>
                  <a:gd name="T27" fmla="*/ 78 h 795"/>
                  <a:gd name="T28" fmla="*/ 169 w 484"/>
                  <a:gd name="T29" fmla="*/ 103 h 795"/>
                  <a:gd name="T30" fmla="*/ 126 w 484"/>
                  <a:gd name="T31" fmla="*/ 186 h 795"/>
                  <a:gd name="T32" fmla="*/ 156 w 484"/>
                  <a:gd name="T33" fmla="*/ 264 h 795"/>
                  <a:gd name="T34" fmla="*/ 286 w 484"/>
                  <a:gd name="T35" fmla="*/ 345 h 795"/>
                  <a:gd name="T36" fmla="*/ 391 w 484"/>
                  <a:gd name="T37" fmla="*/ 406 h 795"/>
                  <a:gd name="T38" fmla="*/ 464 w 484"/>
                  <a:gd name="T39" fmla="*/ 486 h 795"/>
                  <a:gd name="T40" fmla="*/ 484 w 484"/>
                  <a:gd name="T41" fmla="*/ 581 h 795"/>
                  <a:gd name="T42" fmla="*/ 193 w 484"/>
                  <a:gd name="T43" fmla="*/ 795 h 795"/>
                  <a:gd name="T44" fmla="*/ 0 w 484"/>
                  <a:gd name="T45" fmla="*/ 764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4" h="795">
                    <a:moveTo>
                      <a:pt x="0" y="764"/>
                    </a:moveTo>
                    <a:cubicBezTo>
                      <a:pt x="0" y="672"/>
                      <a:pt x="0" y="672"/>
                      <a:pt x="0" y="672"/>
                    </a:cubicBezTo>
                    <a:cubicBezTo>
                      <a:pt x="50" y="700"/>
                      <a:pt x="113" y="715"/>
                      <a:pt x="186" y="715"/>
                    </a:cubicBezTo>
                    <a:cubicBezTo>
                      <a:pt x="309" y="715"/>
                      <a:pt x="371" y="674"/>
                      <a:pt x="371" y="593"/>
                    </a:cubicBezTo>
                    <a:cubicBezTo>
                      <a:pt x="371" y="562"/>
                      <a:pt x="361" y="536"/>
                      <a:pt x="339" y="515"/>
                    </a:cubicBezTo>
                    <a:cubicBezTo>
                      <a:pt x="323" y="498"/>
                      <a:pt x="305" y="484"/>
                      <a:pt x="284" y="472"/>
                    </a:cubicBezTo>
                    <a:cubicBezTo>
                      <a:pt x="265" y="462"/>
                      <a:pt x="241" y="450"/>
                      <a:pt x="212" y="436"/>
                    </a:cubicBezTo>
                    <a:cubicBezTo>
                      <a:pt x="142" y="402"/>
                      <a:pt x="93" y="369"/>
                      <a:pt x="65" y="337"/>
                    </a:cubicBezTo>
                    <a:cubicBezTo>
                      <a:pt x="30" y="299"/>
                      <a:pt x="13" y="253"/>
                      <a:pt x="13" y="199"/>
                    </a:cubicBezTo>
                    <a:cubicBezTo>
                      <a:pt x="13" y="129"/>
                      <a:pt x="40" y="77"/>
                      <a:pt x="94" y="43"/>
                    </a:cubicBezTo>
                    <a:cubicBezTo>
                      <a:pt x="140" y="14"/>
                      <a:pt x="198" y="0"/>
                      <a:pt x="269" y="0"/>
                    </a:cubicBezTo>
                    <a:cubicBezTo>
                      <a:pt x="318" y="0"/>
                      <a:pt x="372" y="8"/>
                      <a:pt x="430" y="26"/>
                    </a:cubicBezTo>
                    <a:cubicBezTo>
                      <a:pt x="430" y="111"/>
                      <a:pt x="430" y="111"/>
                      <a:pt x="430" y="111"/>
                    </a:cubicBezTo>
                    <a:cubicBezTo>
                      <a:pt x="381" y="89"/>
                      <a:pt x="329" y="78"/>
                      <a:pt x="274" y="78"/>
                    </a:cubicBezTo>
                    <a:cubicBezTo>
                      <a:pt x="232" y="78"/>
                      <a:pt x="197" y="86"/>
                      <a:pt x="169" y="103"/>
                    </a:cubicBezTo>
                    <a:cubicBezTo>
                      <a:pt x="141" y="120"/>
                      <a:pt x="126" y="148"/>
                      <a:pt x="126" y="186"/>
                    </a:cubicBezTo>
                    <a:cubicBezTo>
                      <a:pt x="126" y="218"/>
                      <a:pt x="136" y="244"/>
                      <a:pt x="156" y="264"/>
                    </a:cubicBezTo>
                    <a:cubicBezTo>
                      <a:pt x="176" y="285"/>
                      <a:pt x="219" y="312"/>
                      <a:pt x="286" y="345"/>
                    </a:cubicBezTo>
                    <a:cubicBezTo>
                      <a:pt x="338" y="372"/>
                      <a:pt x="374" y="392"/>
                      <a:pt x="391" y="406"/>
                    </a:cubicBezTo>
                    <a:cubicBezTo>
                      <a:pt x="426" y="430"/>
                      <a:pt x="450" y="457"/>
                      <a:pt x="464" y="486"/>
                    </a:cubicBezTo>
                    <a:cubicBezTo>
                      <a:pt x="478" y="512"/>
                      <a:pt x="484" y="544"/>
                      <a:pt x="484" y="581"/>
                    </a:cubicBezTo>
                    <a:cubicBezTo>
                      <a:pt x="484" y="724"/>
                      <a:pt x="387" y="795"/>
                      <a:pt x="193" y="795"/>
                    </a:cubicBezTo>
                    <a:cubicBezTo>
                      <a:pt x="114" y="795"/>
                      <a:pt x="50" y="785"/>
                      <a:pt x="0" y="764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5" name="Freeform 9"/>
              <p:cNvSpPr>
                <a:spLocks/>
              </p:cNvSpPr>
              <p:nvPr/>
            </p:nvSpPr>
            <p:spPr bwMode="gray">
              <a:xfrm>
                <a:off x="1349" y="2526"/>
                <a:ext cx="115" cy="227"/>
              </a:xfrm>
              <a:custGeom>
                <a:avLst/>
                <a:gdLst>
                  <a:gd name="T0" fmla="*/ 0 w 572"/>
                  <a:gd name="T1" fmla="*/ 1136 h 1136"/>
                  <a:gd name="T2" fmla="*/ 0 w 572"/>
                  <a:gd name="T3" fmla="*/ 0 h 1136"/>
                  <a:gd name="T4" fmla="*/ 129 w 572"/>
                  <a:gd name="T5" fmla="*/ 0 h 1136"/>
                  <a:gd name="T6" fmla="*/ 129 w 572"/>
                  <a:gd name="T7" fmla="*/ 400 h 1136"/>
                  <a:gd name="T8" fmla="*/ 319 w 572"/>
                  <a:gd name="T9" fmla="*/ 361 h 1136"/>
                  <a:gd name="T10" fmla="*/ 549 w 572"/>
                  <a:gd name="T11" fmla="*/ 479 h 1136"/>
                  <a:gd name="T12" fmla="*/ 572 w 572"/>
                  <a:gd name="T13" fmla="*/ 673 h 1136"/>
                  <a:gd name="T14" fmla="*/ 572 w 572"/>
                  <a:gd name="T15" fmla="*/ 1136 h 1136"/>
                  <a:gd name="T16" fmla="*/ 443 w 572"/>
                  <a:gd name="T17" fmla="*/ 1136 h 1136"/>
                  <a:gd name="T18" fmla="*/ 443 w 572"/>
                  <a:gd name="T19" fmla="*/ 653 h 1136"/>
                  <a:gd name="T20" fmla="*/ 420 w 572"/>
                  <a:gd name="T21" fmla="*/ 499 h 1136"/>
                  <a:gd name="T22" fmla="*/ 307 w 572"/>
                  <a:gd name="T23" fmla="*/ 439 h 1136"/>
                  <a:gd name="T24" fmla="*/ 129 w 572"/>
                  <a:gd name="T25" fmla="*/ 485 h 1136"/>
                  <a:gd name="T26" fmla="*/ 129 w 572"/>
                  <a:gd name="T27" fmla="*/ 1136 h 1136"/>
                  <a:gd name="T28" fmla="*/ 0 w 572"/>
                  <a:gd name="T29" fmla="*/ 113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2" h="1136">
                    <a:moveTo>
                      <a:pt x="0" y="113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00"/>
                      <a:pt x="129" y="400"/>
                      <a:pt x="129" y="400"/>
                    </a:cubicBezTo>
                    <a:cubicBezTo>
                      <a:pt x="196" y="374"/>
                      <a:pt x="260" y="361"/>
                      <a:pt x="319" y="361"/>
                    </a:cubicBezTo>
                    <a:cubicBezTo>
                      <a:pt x="438" y="361"/>
                      <a:pt x="515" y="400"/>
                      <a:pt x="549" y="479"/>
                    </a:cubicBezTo>
                    <a:cubicBezTo>
                      <a:pt x="564" y="515"/>
                      <a:pt x="572" y="579"/>
                      <a:pt x="572" y="673"/>
                    </a:cubicBezTo>
                    <a:cubicBezTo>
                      <a:pt x="572" y="1136"/>
                      <a:pt x="572" y="1136"/>
                      <a:pt x="572" y="1136"/>
                    </a:cubicBezTo>
                    <a:cubicBezTo>
                      <a:pt x="443" y="1136"/>
                      <a:pt x="443" y="1136"/>
                      <a:pt x="443" y="1136"/>
                    </a:cubicBezTo>
                    <a:cubicBezTo>
                      <a:pt x="443" y="653"/>
                      <a:pt x="443" y="653"/>
                      <a:pt x="443" y="653"/>
                    </a:cubicBezTo>
                    <a:cubicBezTo>
                      <a:pt x="443" y="581"/>
                      <a:pt x="436" y="529"/>
                      <a:pt x="420" y="499"/>
                    </a:cubicBezTo>
                    <a:cubicBezTo>
                      <a:pt x="400" y="459"/>
                      <a:pt x="362" y="439"/>
                      <a:pt x="307" y="439"/>
                    </a:cubicBezTo>
                    <a:cubicBezTo>
                      <a:pt x="256" y="439"/>
                      <a:pt x="196" y="454"/>
                      <a:pt x="129" y="485"/>
                    </a:cubicBezTo>
                    <a:cubicBezTo>
                      <a:pt x="129" y="1136"/>
                      <a:pt x="129" y="1136"/>
                      <a:pt x="129" y="1136"/>
                    </a:cubicBezTo>
                    <a:lnTo>
                      <a:pt x="0" y="113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6" name="Freeform 10"/>
              <p:cNvSpPr>
                <a:spLocks noEditPoints="1"/>
              </p:cNvSpPr>
              <p:nvPr/>
            </p:nvSpPr>
            <p:spPr bwMode="gray">
              <a:xfrm>
                <a:off x="1499" y="2598"/>
                <a:ext cx="117" cy="159"/>
              </a:xfrm>
              <a:custGeom>
                <a:avLst/>
                <a:gdLst>
                  <a:gd name="T0" fmla="*/ 456 w 585"/>
                  <a:gd name="T1" fmla="*/ 298 h 795"/>
                  <a:gd name="T2" fmla="*/ 456 w 585"/>
                  <a:gd name="T3" fmla="*/ 259 h 795"/>
                  <a:gd name="T4" fmla="*/ 432 w 585"/>
                  <a:gd name="T5" fmla="*/ 144 h 795"/>
                  <a:gd name="T6" fmla="*/ 283 w 585"/>
                  <a:gd name="T7" fmla="*/ 81 h 795"/>
                  <a:gd name="T8" fmla="*/ 73 w 585"/>
                  <a:gd name="T9" fmla="*/ 123 h 795"/>
                  <a:gd name="T10" fmla="*/ 73 w 585"/>
                  <a:gd name="T11" fmla="*/ 33 h 795"/>
                  <a:gd name="T12" fmla="*/ 296 w 585"/>
                  <a:gd name="T13" fmla="*/ 0 h 795"/>
                  <a:gd name="T14" fmla="*/ 539 w 585"/>
                  <a:gd name="T15" fmla="*/ 80 h 795"/>
                  <a:gd name="T16" fmla="*/ 582 w 585"/>
                  <a:gd name="T17" fmla="*/ 209 h 795"/>
                  <a:gd name="T18" fmla="*/ 585 w 585"/>
                  <a:gd name="T19" fmla="*/ 303 h 795"/>
                  <a:gd name="T20" fmla="*/ 585 w 585"/>
                  <a:gd name="T21" fmla="*/ 760 h 795"/>
                  <a:gd name="T22" fmla="*/ 305 w 585"/>
                  <a:gd name="T23" fmla="*/ 795 h 795"/>
                  <a:gd name="T24" fmla="*/ 86 w 585"/>
                  <a:gd name="T25" fmla="*/ 752 h 795"/>
                  <a:gd name="T26" fmla="*/ 0 w 585"/>
                  <a:gd name="T27" fmla="*/ 583 h 795"/>
                  <a:gd name="T28" fmla="*/ 99 w 585"/>
                  <a:gd name="T29" fmla="*/ 380 h 795"/>
                  <a:gd name="T30" fmla="*/ 350 w 585"/>
                  <a:gd name="T31" fmla="*/ 310 h 795"/>
                  <a:gd name="T32" fmla="*/ 456 w 585"/>
                  <a:gd name="T33" fmla="*/ 298 h 795"/>
                  <a:gd name="T34" fmla="*/ 456 w 585"/>
                  <a:gd name="T35" fmla="*/ 372 h 795"/>
                  <a:gd name="T36" fmla="*/ 278 w 585"/>
                  <a:gd name="T37" fmla="*/ 399 h 795"/>
                  <a:gd name="T38" fmla="*/ 132 w 585"/>
                  <a:gd name="T39" fmla="*/ 570 h 795"/>
                  <a:gd name="T40" fmla="*/ 175 w 585"/>
                  <a:gd name="T41" fmla="*/ 679 h 795"/>
                  <a:gd name="T42" fmla="*/ 325 w 585"/>
                  <a:gd name="T43" fmla="*/ 718 h 795"/>
                  <a:gd name="T44" fmla="*/ 456 w 585"/>
                  <a:gd name="T45" fmla="*/ 700 h 795"/>
                  <a:gd name="T46" fmla="*/ 456 w 585"/>
                  <a:gd name="T47" fmla="*/ 372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85" h="795">
                    <a:moveTo>
                      <a:pt x="456" y="298"/>
                    </a:moveTo>
                    <a:cubicBezTo>
                      <a:pt x="456" y="259"/>
                      <a:pt x="456" y="259"/>
                      <a:pt x="456" y="259"/>
                    </a:cubicBezTo>
                    <a:cubicBezTo>
                      <a:pt x="456" y="209"/>
                      <a:pt x="448" y="171"/>
                      <a:pt x="432" y="144"/>
                    </a:cubicBezTo>
                    <a:cubicBezTo>
                      <a:pt x="409" y="102"/>
                      <a:pt x="359" y="81"/>
                      <a:pt x="283" y="81"/>
                    </a:cubicBezTo>
                    <a:cubicBezTo>
                      <a:pt x="214" y="81"/>
                      <a:pt x="144" y="95"/>
                      <a:pt x="73" y="123"/>
                    </a:cubicBezTo>
                    <a:cubicBezTo>
                      <a:pt x="73" y="33"/>
                      <a:pt x="73" y="33"/>
                      <a:pt x="73" y="33"/>
                    </a:cubicBezTo>
                    <a:cubicBezTo>
                      <a:pt x="145" y="11"/>
                      <a:pt x="219" y="0"/>
                      <a:pt x="296" y="0"/>
                    </a:cubicBezTo>
                    <a:cubicBezTo>
                      <a:pt x="414" y="0"/>
                      <a:pt x="495" y="27"/>
                      <a:pt x="539" y="80"/>
                    </a:cubicBezTo>
                    <a:cubicBezTo>
                      <a:pt x="562" y="109"/>
                      <a:pt x="577" y="152"/>
                      <a:pt x="582" y="209"/>
                    </a:cubicBezTo>
                    <a:cubicBezTo>
                      <a:pt x="584" y="230"/>
                      <a:pt x="585" y="261"/>
                      <a:pt x="585" y="303"/>
                    </a:cubicBezTo>
                    <a:cubicBezTo>
                      <a:pt x="585" y="760"/>
                      <a:pt x="585" y="760"/>
                      <a:pt x="585" y="760"/>
                    </a:cubicBezTo>
                    <a:cubicBezTo>
                      <a:pt x="497" y="783"/>
                      <a:pt x="404" y="795"/>
                      <a:pt x="305" y="795"/>
                    </a:cubicBezTo>
                    <a:cubicBezTo>
                      <a:pt x="211" y="795"/>
                      <a:pt x="138" y="781"/>
                      <a:pt x="86" y="752"/>
                    </a:cubicBezTo>
                    <a:cubicBezTo>
                      <a:pt x="29" y="719"/>
                      <a:pt x="0" y="663"/>
                      <a:pt x="0" y="583"/>
                    </a:cubicBezTo>
                    <a:cubicBezTo>
                      <a:pt x="0" y="491"/>
                      <a:pt x="33" y="423"/>
                      <a:pt x="99" y="380"/>
                    </a:cubicBezTo>
                    <a:cubicBezTo>
                      <a:pt x="149" y="347"/>
                      <a:pt x="233" y="324"/>
                      <a:pt x="350" y="310"/>
                    </a:cubicBezTo>
                    <a:cubicBezTo>
                      <a:pt x="372" y="307"/>
                      <a:pt x="407" y="303"/>
                      <a:pt x="456" y="298"/>
                    </a:cubicBezTo>
                    <a:moveTo>
                      <a:pt x="456" y="372"/>
                    </a:moveTo>
                    <a:cubicBezTo>
                      <a:pt x="378" y="379"/>
                      <a:pt x="318" y="389"/>
                      <a:pt x="278" y="399"/>
                    </a:cubicBezTo>
                    <a:cubicBezTo>
                      <a:pt x="180" y="423"/>
                      <a:pt x="132" y="480"/>
                      <a:pt x="132" y="570"/>
                    </a:cubicBezTo>
                    <a:cubicBezTo>
                      <a:pt x="132" y="619"/>
                      <a:pt x="146" y="655"/>
                      <a:pt x="175" y="679"/>
                    </a:cubicBezTo>
                    <a:cubicBezTo>
                      <a:pt x="206" y="705"/>
                      <a:pt x="256" y="718"/>
                      <a:pt x="325" y="718"/>
                    </a:cubicBezTo>
                    <a:cubicBezTo>
                      <a:pt x="372" y="718"/>
                      <a:pt x="415" y="711"/>
                      <a:pt x="456" y="700"/>
                    </a:cubicBezTo>
                    <a:lnTo>
                      <a:pt x="456" y="37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7" name="Freeform 11"/>
              <p:cNvSpPr>
                <a:spLocks noEditPoints="1"/>
              </p:cNvSpPr>
              <p:nvPr/>
            </p:nvSpPr>
            <p:spPr bwMode="gray">
              <a:xfrm>
                <a:off x="1662" y="2598"/>
                <a:ext cx="119" cy="227"/>
              </a:xfrm>
              <a:custGeom>
                <a:avLst/>
                <a:gdLst>
                  <a:gd name="T0" fmla="*/ 129 w 592"/>
                  <a:gd name="T1" fmla="*/ 742 h 1136"/>
                  <a:gd name="T2" fmla="*/ 129 w 592"/>
                  <a:gd name="T3" fmla="*/ 1136 h 1136"/>
                  <a:gd name="T4" fmla="*/ 0 w 592"/>
                  <a:gd name="T5" fmla="*/ 1136 h 1136"/>
                  <a:gd name="T6" fmla="*/ 0 w 592"/>
                  <a:gd name="T7" fmla="*/ 30 h 1136"/>
                  <a:gd name="T8" fmla="*/ 260 w 592"/>
                  <a:gd name="T9" fmla="*/ 0 h 1136"/>
                  <a:gd name="T10" fmla="*/ 528 w 592"/>
                  <a:gd name="T11" fmla="*/ 118 h 1136"/>
                  <a:gd name="T12" fmla="*/ 592 w 592"/>
                  <a:gd name="T13" fmla="*/ 396 h 1136"/>
                  <a:gd name="T14" fmla="*/ 511 w 592"/>
                  <a:gd name="T15" fmla="*/ 691 h 1136"/>
                  <a:gd name="T16" fmla="*/ 287 w 592"/>
                  <a:gd name="T17" fmla="*/ 795 h 1136"/>
                  <a:gd name="T18" fmla="*/ 180 w 592"/>
                  <a:gd name="T19" fmla="*/ 775 h 1136"/>
                  <a:gd name="T20" fmla="*/ 129 w 592"/>
                  <a:gd name="T21" fmla="*/ 742 h 1136"/>
                  <a:gd name="T22" fmla="*/ 129 w 592"/>
                  <a:gd name="T23" fmla="*/ 653 h 1136"/>
                  <a:gd name="T24" fmla="*/ 272 w 592"/>
                  <a:gd name="T25" fmla="*/ 718 h 1136"/>
                  <a:gd name="T26" fmla="*/ 418 w 592"/>
                  <a:gd name="T27" fmla="*/ 618 h 1136"/>
                  <a:gd name="T28" fmla="*/ 461 w 592"/>
                  <a:gd name="T29" fmla="*/ 395 h 1136"/>
                  <a:gd name="T30" fmla="*/ 403 w 592"/>
                  <a:gd name="T31" fmla="*/ 147 h 1136"/>
                  <a:gd name="T32" fmla="*/ 241 w 592"/>
                  <a:gd name="T33" fmla="*/ 78 h 1136"/>
                  <a:gd name="T34" fmla="*/ 129 w 592"/>
                  <a:gd name="T35" fmla="*/ 87 h 1136"/>
                  <a:gd name="T36" fmla="*/ 129 w 592"/>
                  <a:gd name="T37" fmla="*/ 653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2" h="1136">
                    <a:moveTo>
                      <a:pt x="129" y="742"/>
                    </a:moveTo>
                    <a:cubicBezTo>
                      <a:pt x="129" y="1136"/>
                      <a:pt x="129" y="1136"/>
                      <a:pt x="129" y="1136"/>
                    </a:cubicBezTo>
                    <a:cubicBezTo>
                      <a:pt x="0" y="1136"/>
                      <a:pt x="0" y="1136"/>
                      <a:pt x="0" y="113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89" y="10"/>
                      <a:pt x="175" y="0"/>
                      <a:pt x="260" y="0"/>
                    </a:cubicBezTo>
                    <a:cubicBezTo>
                      <a:pt x="391" y="0"/>
                      <a:pt x="480" y="39"/>
                      <a:pt x="528" y="118"/>
                    </a:cubicBezTo>
                    <a:cubicBezTo>
                      <a:pt x="571" y="188"/>
                      <a:pt x="592" y="281"/>
                      <a:pt x="592" y="396"/>
                    </a:cubicBezTo>
                    <a:cubicBezTo>
                      <a:pt x="592" y="518"/>
                      <a:pt x="565" y="616"/>
                      <a:pt x="511" y="691"/>
                    </a:cubicBezTo>
                    <a:cubicBezTo>
                      <a:pt x="460" y="761"/>
                      <a:pt x="385" y="795"/>
                      <a:pt x="287" y="795"/>
                    </a:cubicBezTo>
                    <a:cubicBezTo>
                      <a:pt x="245" y="795"/>
                      <a:pt x="209" y="789"/>
                      <a:pt x="180" y="775"/>
                    </a:cubicBezTo>
                    <a:cubicBezTo>
                      <a:pt x="166" y="769"/>
                      <a:pt x="149" y="758"/>
                      <a:pt x="129" y="742"/>
                    </a:cubicBezTo>
                    <a:moveTo>
                      <a:pt x="129" y="653"/>
                    </a:moveTo>
                    <a:cubicBezTo>
                      <a:pt x="172" y="696"/>
                      <a:pt x="220" y="718"/>
                      <a:pt x="272" y="718"/>
                    </a:cubicBezTo>
                    <a:cubicBezTo>
                      <a:pt x="338" y="718"/>
                      <a:pt x="387" y="684"/>
                      <a:pt x="418" y="618"/>
                    </a:cubicBezTo>
                    <a:cubicBezTo>
                      <a:pt x="447" y="557"/>
                      <a:pt x="461" y="483"/>
                      <a:pt x="461" y="395"/>
                    </a:cubicBezTo>
                    <a:cubicBezTo>
                      <a:pt x="461" y="284"/>
                      <a:pt x="442" y="202"/>
                      <a:pt x="403" y="147"/>
                    </a:cubicBezTo>
                    <a:cubicBezTo>
                      <a:pt x="372" y="101"/>
                      <a:pt x="318" y="78"/>
                      <a:pt x="241" y="78"/>
                    </a:cubicBezTo>
                    <a:cubicBezTo>
                      <a:pt x="207" y="78"/>
                      <a:pt x="170" y="81"/>
                      <a:pt x="129" y="87"/>
                    </a:cubicBezTo>
                    <a:lnTo>
                      <a:pt x="129" y="65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8" name="Freeform 12"/>
              <p:cNvSpPr>
                <a:spLocks noEditPoints="1"/>
              </p:cNvSpPr>
              <p:nvPr/>
            </p:nvSpPr>
            <p:spPr bwMode="gray">
              <a:xfrm>
                <a:off x="1816" y="2547"/>
                <a:ext cx="32" cy="206"/>
              </a:xfrm>
              <a:custGeom>
                <a:avLst/>
                <a:gdLst>
                  <a:gd name="T0" fmla="*/ 78 w 157"/>
                  <a:gd name="T1" fmla="*/ 0 h 1031"/>
                  <a:gd name="T2" fmla="*/ 137 w 157"/>
                  <a:gd name="T3" fmla="*/ 26 h 1031"/>
                  <a:gd name="T4" fmla="*/ 157 w 157"/>
                  <a:gd name="T5" fmla="*/ 79 h 1031"/>
                  <a:gd name="T6" fmla="*/ 131 w 157"/>
                  <a:gd name="T7" fmla="*/ 139 h 1031"/>
                  <a:gd name="T8" fmla="*/ 78 w 157"/>
                  <a:gd name="T9" fmla="*/ 159 h 1031"/>
                  <a:gd name="T10" fmla="*/ 20 w 157"/>
                  <a:gd name="T11" fmla="*/ 133 h 1031"/>
                  <a:gd name="T12" fmla="*/ 0 w 157"/>
                  <a:gd name="T13" fmla="*/ 78 h 1031"/>
                  <a:gd name="T14" fmla="*/ 25 w 157"/>
                  <a:gd name="T15" fmla="*/ 20 h 1031"/>
                  <a:gd name="T16" fmla="*/ 78 w 157"/>
                  <a:gd name="T17" fmla="*/ 0 h 1031"/>
                  <a:gd name="T18" fmla="*/ 15 w 157"/>
                  <a:gd name="T19" fmla="*/ 277 h 1031"/>
                  <a:gd name="T20" fmla="*/ 144 w 157"/>
                  <a:gd name="T21" fmla="*/ 277 h 1031"/>
                  <a:gd name="T22" fmla="*/ 144 w 157"/>
                  <a:gd name="T23" fmla="*/ 1031 h 1031"/>
                  <a:gd name="T24" fmla="*/ 15 w 157"/>
                  <a:gd name="T25" fmla="*/ 1031 h 1031"/>
                  <a:gd name="T26" fmla="*/ 15 w 157"/>
                  <a:gd name="T27" fmla="*/ 277 h 1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7" h="1031">
                    <a:moveTo>
                      <a:pt x="78" y="0"/>
                    </a:moveTo>
                    <a:cubicBezTo>
                      <a:pt x="102" y="0"/>
                      <a:pt x="121" y="9"/>
                      <a:pt x="137" y="26"/>
                    </a:cubicBezTo>
                    <a:cubicBezTo>
                      <a:pt x="150" y="42"/>
                      <a:pt x="157" y="59"/>
                      <a:pt x="157" y="79"/>
                    </a:cubicBezTo>
                    <a:cubicBezTo>
                      <a:pt x="157" y="103"/>
                      <a:pt x="148" y="123"/>
                      <a:pt x="131" y="139"/>
                    </a:cubicBezTo>
                    <a:cubicBezTo>
                      <a:pt x="116" y="152"/>
                      <a:pt x="99" y="159"/>
                      <a:pt x="78" y="159"/>
                    </a:cubicBezTo>
                    <a:cubicBezTo>
                      <a:pt x="54" y="159"/>
                      <a:pt x="35" y="150"/>
                      <a:pt x="20" y="133"/>
                    </a:cubicBezTo>
                    <a:cubicBezTo>
                      <a:pt x="6" y="118"/>
                      <a:pt x="0" y="99"/>
                      <a:pt x="0" y="78"/>
                    </a:cubicBezTo>
                    <a:cubicBezTo>
                      <a:pt x="0" y="56"/>
                      <a:pt x="8" y="37"/>
                      <a:pt x="25" y="20"/>
                    </a:cubicBezTo>
                    <a:cubicBezTo>
                      <a:pt x="40" y="7"/>
                      <a:pt x="58" y="0"/>
                      <a:pt x="78" y="0"/>
                    </a:cubicBezTo>
                    <a:moveTo>
                      <a:pt x="15" y="277"/>
                    </a:moveTo>
                    <a:cubicBezTo>
                      <a:pt x="144" y="277"/>
                      <a:pt x="144" y="277"/>
                      <a:pt x="144" y="277"/>
                    </a:cubicBezTo>
                    <a:cubicBezTo>
                      <a:pt x="144" y="1031"/>
                      <a:pt x="144" y="1031"/>
                      <a:pt x="144" y="1031"/>
                    </a:cubicBezTo>
                    <a:cubicBezTo>
                      <a:pt x="15" y="1031"/>
                      <a:pt x="15" y="1031"/>
                      <a:pt x="15" y="1031"/>
                    </a:cubicBezTo>
                    <a:lnTo>
                      <a:pt x="15" y="27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9" name="Freeform 13"/>
              <p:cNvSpPr>
                <a:spLocks/>
              </p:cNvSpPr>
              <p:nvPr/>
            </p:nvSpPr>
            <p:spPr bwMode="gray">
              <a:xfrm>
                <a:off x="1894" y="2598"/>
                <a:ext cx="114" cy="155"/>
              </a:xfrm>
              <a:custGeom>
                <a:avLst/>
                <a:gdLst>
                  <a:gd name="T0" fmla="*/ 0 w 573"/>
                  <a:gd name="T1" fmla="*/ 775 h 775"/>
                  <a:gd name="T2" fmla="*/ 0 w 573"/>
                  <a:gd name="T3" fmla="*/ 30 h 775"/>
                  <a:gd name="T4" fmla="*/ 302 w 573"/>
                  <a:gd name="T5" fmla="*/ 0 h 775"/>
                  <a:gd name="T6" fmla="*/ 550 w 573"/>
                  <a:gd name="T7" fmla="*/ 119 h 775"/>
                  <a:gd name="T8" fmla="*/ 573 w 573"/>
                  <a:gd name="T9" fmla="*/ 312 h 775"/>
                  <a:gd name="T10" fmla="*/ 573 w 573"/>
                  <a:gd name="T11" fmla="*/ 775 h 775"/>
                  <a:gd name="T12" fmla="*/ 444 w 573"/>
                  <a:gd name="T13" fmla="*/ 775 h 775"/>
                  <a:gd name="T14" fmla="*/ 444 w 573"/>
                  <a:gd name="T15" fmla="*/ 320 h 775"/>
                  <a:gd name="T16" fmla="*/ 421 w 573"/>
                  <a:gd name="T17" fmla="*/ 140 h 775"/>
                  <a:gd name="T18" fmla="*/ 290 w 573"/>
                  <a:gd name="T19" fmla="*/ 78 h 775"/>
                  <a:gd name="T20" fmla="*/ 130 w 573"/>
                  <a:gd name="T21" fmla="*/ 94 h 775"/>
                  <a:gd name="T22" fmla="*/ 130 w 573"/>
                  <a:gd name="T23" fmla="*/ 775 h 775"/>
                  <a:gd name="T24" fmla="*/ 0 w 573"/>
                  <a:gd name="T25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3" h="775">
                    <a:moveTo>
                      <a:pt x="0" y="775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120" y="10"/>
                      <a:pt x="220" y="0"/>
                      <a:pt x="302" y="0"/>
                    </a:cubicBezTo>
                    <a:cubicBezTo>
                      <a:pt x="434" y="0"/>
                      <a:pt x="516" y="39"/>
                      <a:pt x="550" y="119"/>
                    </a:cubicBezTo>
                    <a:cubicBezTo>
                      <a:pt x="565" y="155"/>
                      <a:pt x="573" y="220"/>
                      <a:pt x="573" y="312"/>
                    </a:cubicBezTo>
                    <a:cubicBezTo>
                      <a:pt x="573" y="775"/>
                      <a:pt x="573" y="775"/>
                      <a:pt x="573" y="775"/>
                    </a:cubicBezTo>
                    <a:cubicBezTo>
                      <a:pt x="444" y="775"/>
                      <a:pt x="444" y="775"/>
                      <a:pt x="444" y="775"/>
                    </a:cubicBezTo>
                    <a:cubicBezTo>
                      <a:pt x="444" y="320"/>
                      <a:pt x="444" y="320"/>
                      <a:pt x="444" y="320"/>
                    </a:cubicBezTo>
                    <a:cubicBezTo>
                      <a:pt x="444" y="230"/>
                      <a:pt x="436" y="171"/>
                      <a:pt x="421" y="140"/>
                    </a:cubicBezTo>
                    <a:cubicBezTo>
                      <a:pt x="400" y="99"/>
                      <a:pt x="356" y="78"/>
                      <a:pt x="290" y="78"/>
                    </a:cubicBezTo>
                    <a:cubicBezTo>
                      <a:pt x="237" y="78"/>
                      <a:pt x="184" y="83"/>
                      <a:pt x="130" y="94"/>
                    </a:cubicBezTo>
                    <a:cubicBezTo>
                      <a:pt x="130" y="775"/>
                      <a:pt x="130" y="775"/>
                      <a:pt x="130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0" name="Freeform 14"/>
              <p:cNvSpPr>
                <a:spLocks noEditPoints="1"/>
              </p:cNvSpPr>
              <p:nvPr/>
            </p:nvSpPr>
            <p:spPr bwMode="gray">
              <a:xfrm>
                <a:off x="2044" y="2598"/>
                <a:ext cx="119" cy="229"/>
              </a:xfrm>
              <a:custGeom>
                <a:avLst/>
                <a:gdLst>
                  <a:gd name="T0" fmla="*/ 466 w 595"/>
                  <a:gd name="T1" fmla="*/ 707 h 1147"/>
                  <a:gd name="T2" fmla="*/ 418 w 595"/>
                  <a:gd name="T3" fmla="*/ 752 h 1147"/>
                  <a:gd name="T4" fmla="*/ 268 w 595"/>
                  <a:gd name="T5" fmla="*/ 795 h 1147"/>
                  <a:gd name="T6" fmla="*/ 102 w 595"/>
                  <a:gd name="T7" fmla="*/ 740 h 1147"/>
                  <a:gd name="T8" fmla="*/ 0 w 595"/>
                  <a:gd name="T9" fmla="*/ 433 h 1147"/>
                  <a:gd name="T10" fmla="*/ 75 w 595"/>
                  <a:gd name="T11" fmla="*/ 137 h 1147"/>
                  <a:gd name="T12" fmla="*/ 356 w 595"/>
                  <a:gd name="T13" fmla="*/ 0 h 1147"/>
                  <a:gd name="T14" fmla="*/ 595 w 595"/>
                  <a:gd name="T15" fmla="*/ 30 h 1147"/>
                  <a:gd name="T16" fmla="*/ 595 w 595"/>
                  <a:gd name="T17" fmla="*/ 628 h 1147"/>
                  <a:gd name="T18" fmla="*/ 580 w 595"/>
                  <a:gd name="T19" fmla="*/ 881 h 1147"/>
                  <a:gd name="T20" fmla="*/ 441 w 595"/>
                  <a:gd name="T21" fmla="*/ 1099 h 1147"/>
                  <a:gd name="T22" fmla="*/ 200 w 595"/>
                  <a:gd name="T23" fmla="*/ 1147 h 1147"/>
                  <a:gd name="T24" fmla="*/ 103 w 595"/>
                  <a:gd name="T25" fmla="*/ 1141 h 1147"/>
                  <a:gd name="T26" fmla="*/ 103 w 595"/>
                  <a:gd name="T27" fmla="*/ 1064 h 1147"/>
                  <a:gd name="T28" fmla="*/ 199 w 595"/>
                  <a:gd name="T29" fmla="*/ 1069 h 1147"/>
                  <a:gd name="T30" fmla="*/ 357 w 595"/>
                  <a:gd name="T31" fmla="*/ 1041 h 1147"/>
                  <a:gd name="T32" fmla="*/ 454 w 595"/>
                  <a:gd name="T33" fmla="*/ 896 h 1147"/>
                  <a:gd name="T34" fmla="*/ 466 w 595"/>
                  <a:gd name="T35" fmla="*/ 748 h 1147"/>
                  <a:gd name="T36" fmla="*/ 466 w 595"/>
                  <a:gd name="T37" fmla="*/ 707 h 1147"/>
                  <a:gd name="T38" fmla="*/ 466 w 595"/>
                  <a:gd name="T39" fmla="*/ 85 h 1147"/>
                  <a:gd name="T40" fmla="*/ 369 w 595"/>
                  <a:gd name="T41" fmla="*/ 78 h 1147"/>
                  <a:gd name="T42" fmla="*/ 242 w 595"/>
                  <a:gd name="T43" fmla="*/ 111 h 1147"/>
                  <a:gd name="T44" fmla="*/ 159 w 595"/>
                  <a:gd name="T45" fmla="*/ 244 h 1147"/>
                  <a:gd name="T46" fmla="*/ 132 w 595"/>
                  <a:gd name="T47" fmla="*/ 438 h 1147"/>
                  <a:gd name="T48" fmla="*/ 183 w 595"/>
                  <a:gd name="T49" fmla="*/ 662 h 1147"/>
                  <a:gd name="T50" fmla="*/ 286 w 595"/>
                  <a:gd name="T51" fmla="*/ 718 h 1147"/>
                  <a:gd name="T52" fmla="*/ 388 w 595"/>
                  <a:gd name="T53" fmla="*/ 683 h 1147"/>
                  <a:gd name="T54" fmla="*/ 455 w 595"/>
                  <a:gd name="T55" fmla="*/ 592 h 1147"/>
                  <a:gd name="T56" fmla="*/ 466 w 595"/>
                  <a:gd name="T57" fmla="*/ 505 h 1147"/>
                  <a:gd name="T58" fmla="*/ 466 w 595"/>
                  <a:gd name="T59" fmla="*/ 85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95" h="1147">
                    <a:moveTo>
                      <a:pt x="466" y="707"/>
                    </a:moveTo>
                    <a:cubicBezTo>
                      <a:pt x="446" y="728"/>
                      <a:pt x="430" y="743"/>
                      <a:pt x="418" y="752"/>
                    </a:cubicBezTo>
                    <a:cubicBezTo>
                      <a:pt x="378" y="781"/>
                      <a:pt x="329" y="795"/>
                      <a:pt x="268" y="795"/>
                    </a:cubicBezTo>
                    <a:cubicBezTo>
                      <a:pt x="201" y="795"/>
                      <a:pt x="146" y="777"/>
                      <a:pt x="102" y="740"/>
                    </a:cubicBezTo>
                    <a:cubicBezTo>
                      <a:pt x="34" y="683"/>
                      <a:pt x="0" y="581"/>
                      <a:pt x="0" y="433"/>
                    </a:cubicBezTo>
                    <a:cubicBezTo>
                      <a:pt x="0" y="313"/>
                      <a:pt x="25" y="215"/>
                      <a:pt x="75" y="137"/>
                    </a:cubicBezTo>
                    <a:cubicBezTo>
                      <a:pt x="133" y="46"/>
                      <a:pt x="226" y="0"/>
                      <a:pt x="356" y="0"/>
                    </a:cubicBezTo>
                    <a:cubicBezTo>
                      <a:pt x="433" y="0"/>
                      <a:pt x="513" y="10"/>
                      <a:pt x="595" y="30"/>
                    </a:cubicBezTo>
                    <a:cubicBezTo>
                      <a:pt x="595" y="628"/>
                      <a:pt x="595" y="628"/>
                      <a:pt x="595" y="628"/>
                    </a:cubicBezTo>
                    <a:cubicBezTo>
                      <a:pt x="595" y="739"/>
                      <a:pt x="590" y="823"/>
                      <a:pt x="580" y="881"/>
                    </a:cubicBezTo>
                    <a:cubicBezTo>
                      <a:pt x="563" y="986"/>
                      <a:pt x="516" y="1059"/>
                      <a:pt x="441" y="1099"/>
                    </a:cubicBezTo>
                    <a:cubicBezTo>
                      <a:pt x="380" y="1131"/>
                      <a:pt x="299" y="1147"/>
                      <a:pt x="200" y="1147"/>
                    </a:cubicBezTo>
                    <a:cubicBezTo>
                      <a:pt x="172" y="1147"/>
                      <a:pt x="140" y="1145"/>
                      <a:pt x="103" y="1141"/>
                    </a:cubicBezTo>
                    <a:cubicBezTo>
                      <a:pt x="103" y="1064"/>
                      <a:pt x="103" y="1064"/>
                      <a:pt x="103" y="1064"/>
                    </a:cubicBezTo>
                    <a:cubicBezTo>
                      <a:pt x="136" y="1068"/>
                      <a:pt x="168" y="1069"/>
                      <a:pt x="199" y="1069"/>
                    </a:cubicBezTo>
                    <a:cubicBezTo>
                      <a:pt x="270" y="1069"/>
                      <a:pt x="322" y="1060"/>
                      <a:pt x="357" y="1041"/>
                    </a:cubicBezTo>
                    <a:cubicBezTo>
                      <a:pt x="408" y="1014"/>
                      <a:pt x="440" y="966"/>
                      <a:pt x="454" y="896"/>
                    </a:cubicBezTo>
                    <a:cubicBezTo>
                      <a:pt x="462" y="857"/>
                      <a:pt x="466" y="808"/>
                      <a:pt x="466" y="748"/>
                    </a:cubicBezTo>
                    <a:lnTo>
                      <a:pt x="466" y="707"/>
                    </a:lnTo>
                    <a:close/>
                    <a:moveTo>
                      <a:pt x="466" y="85"/>
                    </a:moveTo>
                    <a:cubicBezTo>
                      <a:pt x="430" y="80"/>
                      <a:pt x="398" y="78"/>
                      <a:pt x="369" y="78"/>
                    </a:cubicBezTo>
                    <a:cubicBezTo>
                      <a:pt x="315" y="78"/>
                      <a:pt x="272" y="89"/>
                      <a:pt x="242" y="111"/>
                    </a:cubicBezTo>
                    <a:cubicBezTo>
                      <a:pt x="207" y="136"/>
                      <a:pt x="179" y="180"/>
                      <a:pt x="159" y="244"/>
                    </a:cubicBezTo>
                    <a:cubicBezTo>
                      <a:pt x="141" y="299"/>
                      <a:pt x="132" y="364"/>
                      <a:pt x="132" y="438"/>
                    </a:cubicBezTo>
                    <a:cubicBezTo>
                      <a:pt x="132" y="540"/>
                      <a:pt x="149" y="615"/>
                      <a:pt x="183" y="662"/>
                    </a:cubicBezTo>
                    <a:cubicBezTo>
                      <a:pt x="209" y="699"/>
                      <a:pt x="243" y="718"/>
                      <a:pt x="286" y="718"/>
                    </a:cubicBezTo>
                    <a:cubicBezTo>
                      <a:pt x="323" y="718"/>
                      <a:pt x="357" y="706"/>
                      <a:pt x="388" y="683"/>
                    </a:cubicBezTo>
                    <a:cubicBezTo>
                      <a:pt x="420" y="660"/>
                      <a:pt x="442" y="629"/>
                      <a:pt x="455" y="592"/>
                    </a:cubicBezTo>
                    <a:cubicBezTo>
                      <a:pt x="462" y="572"/>
                      <a:pt x="466" y="543"/>
                      <a:pt x="466" y="505"/>
                    </a:cubicBezTo>
                    <a:lnTo>
                      <a:pt x="466" y="8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1" name="Freeform 15"/>
              <p:cNvSpPr>
                <a:spLocks/>
              </p:cNvSpPr>
              <p:nvPr/>
            </p:nvSpPr>
            <p:spPr bwMode="gray">
              <a:xfrm>
                <a:off x="2280" y="2561"/>
                <a:ext cx="67" cy="192"/>
              </a:xfrm>
              <a:custGeom>
                <a:avLst/>
                <a:gdLst>
                  <a:gd name="T0" fmla="*/ 0 w 332"/>
                  <a:gd name="T1" fmla="*/ 0 h 958"/>
                  <a:gd name="T2" fmla="*/ 129 w 332"/>
                  <a:gd name="T3" fmla="*/ 0 h 958"/>
                  <a:gd name="T4" fmla="*/ 129 w 332"/>
                  <a:gd name="T5" fmla="*/ 204 h 958"/>
                  <a:gd name="T6" fmla="*/ 332 w 332"/>
                  <a:gd name="T7" fmla="*/ 204 h 958"/>
                  <a:gd name="T8" fmla="*/ 332 w 332"/>
                  <a:gd name="T9" fmla="*/ 286 h 958"/>
                  <a:gd name="T10" fmla="*/ 129 w 332"/>
                  <a:gd name="T11" fmla="*/ 286 h 958"/>
                  <a:gd name="T12" fmla="*/ 129 w 332"/>
                  <a:gd name="T13" fmla="*/ 686 h 958"/>
                  <a:gd name="T14" fmla="*/ 163 w 332"/>
                  <a:gd name="T15" fmla="*/ 840 h 958"/>
                  <a:gd name="T16" fmla="*/ 235 w 332"/>
                  <a:gd name="T17" fmla="*/ 873 h 958"/>
                  <a:gd name="T18" fmla="*/ 290 w 332"/>
                  <a:gd name="T19" fmla="*/ 875 h 958"/>
                  <a:gd name="T20" fmla="*/ 332 w 332"/>
                  <a:gd name="T21" fmla="*/ 875 h 958"/>
                  <a:gd name="T22" fmla="*/ 332 w 332"/>
                  <a:gd name="T23" fmla="*/ 958 h 958"/>
                  <a:gd name="T24" fmla="*/ 263 w 332"/>
                  <a:gd name="T25" fmla="*/ 958 h 958"/>
                  <a:gd name="T26" fmla="*/ 132 w 332"/>
                  <a:gd name="T27" fmla="*/ 945 h 958"/>
                  <a:gd name="T28" fmla="*/ 12 w 332"/>
                  <a:gd name="T29" fmla="*/ 817 h 958"/>
                  <a:gd name="T30" fmla="*/ 0 w 332"/>
                  <a:gd name="T31" fmla="*/ 667 h 958"/>
                  <a:gd name="T32" fmla="*/ 0 w 332"/>
                  <a:gd name="T33" fmla="*/ 0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2" h="958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332" y="204"/>
                      <a:pt x="332" y="204"/>
                      <a:pt x="332" y="204"/>
                    </a:cubicBezTo>
                    <a:cubicBezTo>
                      <a:pt x="332" y="286"/>
                      <a:pt x="332" y="286"/>
                      <a:pt x="332" y="286"/>
                    </a:cubicBezTo>
                    <a:cubicBezTo>
                      <a:pt x="129" y="286"/>
                      <a:pt x="129" y="286"/>
                      <a:pt x="129" y="286"/>
                    </a:cubicBezTo>
                    <a:cubicBezTo>
                      <a:pt x="129" y="686"/>
                      <a:pt x="129" y="686"/>
                      <a:pt x="129" y="686"/>
                    </a:cubicBezTo>
                    <a:cubicBezTo>
                      <a:pt x="129" y="762"/>
                      <a:pt x="140" y="813"/>
                      <a:pt x="163" y="840"/>
                    </a:cubicBezTo>
                    <a:cubicBezTo>
                      <a:pt x="179" y="858"/>
                      <a:pt x="203" y="869"/>
                      <a:pt x="235" y="873"/>
                    </a:cubicBezTo>
                    <a:cubicBezTo>
                      <a:pt x="245" y="875"/>
                      <a:pt x="264" y="875"/>
                      <a:pt x="290" y="875"/>
                    </a:cubicBezTo>
                    <a:cubicBezTo>
                      <a:pt x="332" y="875"/>
                      <a:pt x="332" y="875"/>
                      <a:pt x="332" y="875"/>
                    </a:cubicBezTo>
                    <a:cubicBezTo>
                      <a:pt x="332" y="958"/>
                      <a:pt x="332" y="958"/>
                      <a:pt x="332" y="958"/>
                    </a:cubicBezTo>
                    <a:cubicBezTo>
                      <a:pt x="263" y="958"/>
                      <a:pt x="263" y="958"/>
                      <a:pt x="263" y="958"/>
                    </a:cubicBezTo>
                    <a:cubicBezTo>
                      <a:pt x="207" y="958"/>
                      <a:pt x="164" y="953"/>
                      <a:pt x="132" y="945"/>
                    </a:cubicBezTo>
                    <a:cubicBezTo>
                      <a:pt x="67" y="927"/>
                      <a:pt x="27" y="884"/>
                      <a:pt x="12" y="817"/>
                    </a:cubicBezTo>
                    <a:cubicBezTo>
                      <a:pt x="4" y="781"/>
                      <a:pt x="0" y="731"/>
                      <a:pt x="0" y="6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2" name="Freeform 16"/>
              <p:cNvSpPr>
                <a:spLocks noEditPoints="1"/>
              </p:cNvSpPr>
              <p:nvPr/>
            </p:nvSpPr>
            <p:spPr bwMode="gray">
              <a:xfrm>
                <a:off x="2374" y="2598"/>
                <a:ext cx="127" cy="159"/>
              </a:xfrm>
              <a:custGeom>
                <a:avLst/>
                <a:gdLst>
                  <a:gd name="T0" fmla="*/ 318 w 634"/>
                  <a:gd name="T1" fmla="*/ 0 h 795"/>
                  <a:gd name="T2" fmla="*/ 559 w 634"/>
                  <a:gd name="T3" fmla="*/ 107 h 795"/>
                  <a:gd name="T4" fmla="*/ 634 w 634"/>
                  <a:gd name="T5" fmla="*/ 398 h 795"/>
                  <a:gd name="T6" fmla="*/ 559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8 w 634"/>
                  <a:gd name="T15" fmla="*/ 0 h 795"/>
                  <a:gd name="T16" fmla="*/ 318 w 634"/>
                  <a:gd name="T17" fmla="*/ 78 h 795"/>
                  <a:gd name="T18" fmla="*/ 166 w 634"/>
                  <a:gd name="T19" fmla="*/ 176 h 795"/>
                  <a:gd name="T20" fmla="*/ 132 w 634"/>
                  <a:gd name="T21" fmla="*/ 394 h 795"/>
                  <a:gd name="T22" fmla="*/ 166 w 634"/>
                  <a:gd name="T23" fmla="*/ 619 h 795"/>
                  <a:gd name="T24" fmla="*/ 318 w 634"/>
                  <a:gd name="T25" fmla="*/ 718 h 795"/>
                  <a:gd name="T26" fmla="*/ 468 w 634"/>
                  <a:gd name="T27" fmla="*/ 619 h 795"/>
                  <a:gd name="T28" fmla="*/ 503 w 634"/>
                  <a:gd name="T29" fmla="*/ 398 h 795"/>
                  <a:gd name="T30" fmla="*/ 468 w 634"/>
                  <a:gd name="T31" fmla="*/ 176 h 795"/>
                  <a:gd name="T32" fmla="*/ 318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4" y="273"/>
                      <a:pt x="634" y="398"/>
                    </a:cubicBezTo>
                    <a:cubicBezTo>
                      <a:pt x="634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6" y="107"/>
                    </a:cubicBezTo>
                    <a:cubicBezTo>
                      <a:pt x="129" y="36"/>
                      <a:pt x="209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6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6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3" name="Freeform 17"/>
              <p:cNvSpPr>
                <a:spLocks/>
              </p:cNvSpPr>
              <p:nvPr/>
            </p:nvSpPr>
            <p:spPr bwMode="gray">
              <a:xfrm>
                <a:off x="2538" y="2598"/>
                <a:ext cx="195" cy="155"/>
              </a:xfrm>
              <a:custGeom>
                <a:avLst/>
                <a:gdLst>
                  <a:gd name="T0" fmla="*/ 0 w 974"/>
                  <a:gd name="T1" fmla="*/ 775 h 775"/>
                  <a:gd name="T2" fmla="*/ 0 w 974"/>
                  <a:gd name="T3" fmla="*/ 30 h 775"/>
                  <a:gd name="T4" fmla="*/ 278 w 974"/>
                  <a:gd name="T5" fmla="*/ 0 h 775"/>
                  <a:gd name="T6" fmla="*/ 480 w 974"/>
                  <a:gd name="T7" fmla="*/ 49 h 775"/>
                  <a:gd name="T8" fmla="*/ 722 w 974"/>
                  <a:gd name="T9" fmla="*/ 0 h 775"/>
                  <a:gd name="T10" fmla="*/ 952 w 974"/>
                  <a:gd name="T11" fmla="*/ 119 h 775"/>
                  <a:gd name="T12" fmla="*/ 974 w 974"/>
                  <a:gd name="T13" fmla="*/ 312 h 775"/>
                  <a:gd name="T14" fmla="*/ 974 w 974"/>
                  <a:gd name="T15" fmla="*/ 775 h 775"/>
                  <a:gd name="T16" fmla="*/ 845 w 974"/>
                  <a:gd name="T17" fmla="*/ 775 h 775"/>
                  <a:gd name="T18" fmla="*/ 845 w 974"/>
                  <a:gd name="T19" fmla="*/ 320 h 775"/>
                  <a:gd name="T20" fmla="*/ 824 w 974"/>
                  <a:gd name="T21" fmla="*/ 141 h 775"/>
                  <a:gd name="T22" fmla="*/ 705 w 974"/>
                  <a:gd name="T23" fmla="*/ 78 h 775"/>
                  <a:gd name="T24" fmla="*/ 551 w 974"/>
                  <a:gd name="T25" fmla="*/ 113 h 775"/>
                  <a:gd name="T26" fmla="*/ 551 w 974"/>
                  <a:gd name="T27" fmla="*/ 775 h 775"/>
                  <a:gd name="T28" fmla="*/ 422 w 974"/>
                  <a:gd name="T29" fmla="*/ 775 h 775"/>
                  <a:gd name="T30" fmla="*/ 422 w 974"/>
                  <a:gd name="T31" fmla="*/ 314 h 775"/>
                  <a:gd name="T32" fmla="*/ 401 w 974"/>
                  <a:gd name="T33" fmla="*/ 141 h 775"/>
                  <a:gd name="T34" fmla="*/ 278 w 974"/>
                  <a:gd name="T35" fmla="*/ 78 h 775"/>
                  <a:gd name="T36" fmla="*/ 128 w 974"/>
                  <a:gd name="T37" fmla="*/ 94 h 775"/>
                  <a:gd name="T38" fmla="*/ 128 w 974"/>
                  <a:gd name="T39" fmla="*/ 775 h 775"/>
                  <a:gd name="T40" fmla="*/ 0 w 974"/>
                  <a:gd name="T41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74" h="775">
                    <a:moveTo>
                      <a:pt x="0" y="775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117" y="10"/>
                      <a:pt x="210" y="0"/>
                      <a:pt x="278" y="0"/>
                    </a:cubicBezTo>
                    <a:cubicBezTo>
                      <a:pt x="367" y="0"/>
                      <a:pt x="435" y="16"/>
                      <a:pt x="480" y="49"/>
                    </a:cubicBezTo>
                    <a:cubicBezTo>
                      <a:pt x="561" y="16"/>
                      <a:pt x="642" y="0"/>
                      <a:pt x="722" y="0"/>
                    </a:cubicBezTo>
                    <a:cubicBezTo>
                      <a:pt x="843" y="0"/>
                      <a:pt x="920" y="40"/>
                      <a:pt x="952" y="119"/>
                    </a:cubicBezTo>
                    <a:cubicBezTo>
                      <a:pt x="967" y="156"/>
                      <a:pt x="974" y="220"/>
                      <a:pt x="974" y="312"/>
                    </a:cubicBezTo>
                    <a:cubicBezTo>
                      <a:pt x="974" y="775"/>
                      <a:pt x="974" y="775"/>
                      <a:pt x="974" y="775"/>
                    </a:cubicBezTo>
                    <a:cubicBezTo>
                      <a:pt x="845" y="775"/>
                      <a:pt x="845" y="775"/>
                      <a:pt x="845" y="775"/>
                    </a:cubicBezTo>
                    <a:cubicBezTo>
                      <a:pt x="845" y="320"/>
                      <a:pt x="845" y="320"/>
                      <a:pt x="845" y="320"/>
                    </a:cubicBezTo>
                    <a:cubicBezTo>
                      <a:pt x="845" y="231"/>
                      <a:pt x="838" y="172"/>
                      <a:pt x="824" y="141"/>
                    </a:cubicBezTo>
                    <a:cubicBezTo>
                      <a:pt x="805" y="99"/>
                      <a:pt x="765" y="78"/>
                      <a:pt x="705" y="78"/>
                    </a:cubicBezTo>
                    <a:cubicBezTo>
                      <a:pt x="654" y="78"/>
                      <a:pt x="603" y="90"/>
                      <a:pt x="551" y="113"/>
                    </a:cubicBezTo>
                    <a:cubicBezTo>
                      <a:pt x="551" y="775"/>
                      <a:pt x="551" y="775"/>
                      <a:pt x="551" y="775"/>
                    </a:cubicBezTo>
                    <a:cubicBezTo>
                      <a:pt x="422" y="775"/>
                      <a:pt x="422" y="775"/>
                      <a:pt x="422" y="775"/>
                    </a:cubicBezTo>
                    <a:cubicBezTo>
                      <a:pt x="422" y="314"/>
                      <a:pt x="422" y="314"/>
                      <a:pt x="422" y="314"/>
                    </a:cubicBezTo>
                    <a:cubicBezTo>
                      <a:pt x="422" y="229"/>
                      <a:pt x="415" y="171"/>
                      <a:pt x="401" y="141"/>
                    </a:cubicBezTo>
                    <a:cubicBezTo>
                      <a:pt x="382" y="99"/>
                      <a:pt x="341" y="78"/>
                      <a:pt x="278" y="78"/>
                    </a:cubicBezTo>
                    <a:cubicBezTo>
                      <a:pt x="231" y="78"/>
                      <a:pt x="181" y="83"/>
                      <a:pt x="128" y="94"/>
                    </a:cubicBezTo>
                    <a:cubicBezTo>
                      <a:pt x="128" y="775"/>
                      <a:pt x="128" y="775"/>
                      <a:pt x="128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4" name="Freeform 18"/>
              <p:cNvSpPr>
                <a:spLocks noEditPoints="1"/>
              </p:cNvSpPr>
              <p:nvPr/>
            </p:nvSpPr>
            <p:spPr bwMode="gray">
              <a:xfrm>
                <a:off x="2768" y="2598"/>
                <a:ext cx="127" cy="159"/>
              </a:xfrm>
              <a:custGeom>
                <a:avLst/>
                <a:gdLst>
                  <a:gd name="T0" fmla="*/ 318 w 635"/>
                  <a:gd name="T1" fmla="*/ 0 h 795"/>
                  <a:gd name="T2" fmla="*/ 559 w 635"/>
                  <a:gd name="T3" fmla="*/ 107 h 795"/>
                  <a:gd name="T4" fmla="*/ 635 w 635"/>
                  <a:gd name="T5" fmla="*/ 398 h 795"/>
                  <a:gd name="T6" fmla="*/ 559 w 635"/>
                  <a:gd name="T7" fmla="*/ 688 h 795"/>
                  <a:gd name="T8" fmla="*/ 319 w 635"/>
                  <a:gd name="T9" fmla="*/ 795 h 795"/>
                  <a:gd name="T10" fmla="*/ 0 w 635"/>
                  <a:gd name="T11" fmla="*/ 393 h 795"/>
                  <a:gd name="T12" fmla="*/ 77 w 635"/>
                  <a:gd name="T13" fmla="*/ 107 h 795"/>
                  <a:gd name="T14" fmla="*/ 318 w 635"/>
                  <a:gd name="T15" fmla="*/ 0 h 795"/>
                  <a:gd name="T16" fmla="*/ 318 w 635"/>
                  <a:gd name="T17" fmla="*/ 78 h 795"/>
                  <a:gd name="T18" fmla="*/ 167 w 635"/>
                  <a:gd name="T19" fmla="*/ 176 h 795"/>
                  <a:gd name="T20" fmla="*/ 132 w 635"/>
                  <a:gd name="T21" fmla="*/ 394 h 795"/>
                  <a:gd name="T22" fmla="*/ 167 w 635"/>
                  <a:gd name="T23" fmla="*/ 619 h 795"/>
                  <a:gd name="T24" fmla="*/ 318 w 635"/>
                  <a:gd name="T25" fmla="*/ 718 h 795"/>
                  <a:gd name="T26" fmla="*/ 468 w 635"/>
                  <a:gd name="T27" fmla="*/ 619 h 795"/>
                  <a:gd name="T28" fmla="*/ 503 w 635"/>
                  <a:gd name="T29" fmla="*/ 398 h 795"/>
                  <a:gd name="T30" fmla="*/ 468 w 635"/>
                  <a:gd name="T31" fmla="*/ 176 h 795"/>
                  <a:gd name="T32" fmla="*/ 318 w 635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5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5" y="273"/>
                      <a:pt x="635" y="398"/>
                    </a:cubicBezTo>
                    <a:cubicBezTo>
                      <a:pt x="635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9" y="795"/>
                    </a:cubicBezTo>
                    <a:cubicBezTo>
                      <a:pt x="107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7" y="107"/>
                    </a:cubicBezTo>
                    <a:cubicBezTo>
                      <a:pt x="129" y="36"/>
                      <a:pt x="209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7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7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5" name="Freeform 19"/>
              <p:cNvSpPr>
                <a:spLocks/>
              </p:cNvSpPr>
              <p:nvPr/>
            </p:nvSpPr>
            <p:spPr bwMode="gray">
              <a:xfrm>
                <a:off x="2934" y="2598"/>
                <a:ext cx="65" cy="155"/>
              </a:xfrm>
              <a:custGeom>
                <a:avLst/>
                <a:gdLst>
                  <a:gd name="T0" fmla="*/ 0 w 326"/>
                  <a:gd name="T1" fmla="*/ 775 h 775"/>
                  <a:gd name="T2" fmla="*/ 0 w 326"/>
                  <a:gd name="T3" fmla="*/ 33 h 775"/>
                  <a:gd name="T4" fmla="*/ 326 w 326"/>
                  <a:gd name="T5" fmla="*/ 0 h 775"/>
                  <a:gd name="T6" fmla="*/ 326 w 326"/>
                  <a:gd name="T7" fmla="*/ 81 h 775"/>
                  <a:gd name="T8" fmla="*/ 129 w 326"/>
                  <a:gd name="T9" fmla="*/ 94 h 775"/>
                  <a:gd name="T10" fmla="*/ 129 w 326"/>
                  <a:gd name="T11" fmla="*/ 775 h 775"/>
                  <a:gd name="T12" fmla="*/ 0 w 326"/>
                  <a:gd name="T13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775">
                    <a:moveTo>
                      <a:pt x="0" y="775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99" y="12"/>
                      <a:pt x="207" y="1"/>
                      <a:pt x="326" y="0"/>
                    </a:cubicBezTo>
                    <a:cubicBezTo>
                      <a:pt x="326" y="81"/>
                      <a:pt x="326" y="81"/>
                      <a:pt x="326" y="81"/>
                    </a:cubicBezTo>
                    <a:cubicBezTo>
                      <a:pt x="254" y="81"/>
                      <a:pt x="188" y="86"/>
                      <a:pt x="129" y="94"/>
                    </a:cubicBezTo>
                    <a:cubicBezTo>
                      <a:pt x="129" y="775"/>
                      <a:pt x="129" y="775"/>
                      <a:pt x="129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6" name="Freeform 20"/>
              <p:cNvSpPr>
                <a:spLocks/>
              </p:cNvSpPr>
              <p:nvPr/>
            </p:nvSpPr>
            <p:spPr bwMode="gray">
              <a:xfrm>
                <a:off x="3028" y="2598"/>
                <a:ext cx="65" cy="155"/>
              </a:xfrm>
              <a:custGeom>
                <a:avLst/>
                <a:gdLst>
                  <a:gd name="T0" fmla="*/ 0 w 326"/>
                  <a:gd name="T1" fmla="*/ 775 h 775"/>
                  <a:gd name="T2" fmla="*/ 0 w 326"/>
                  <a:gd name="T3" fmla="*/ 33 h 775"/>
                  <a:gd name="T4" fmla="*/ 326 w 326"/>
                  <a:gd name="T5" fmla="*/ 0 h 775"/>
                  <a:gd name="T6" fmla="*/ 326 w 326"/>
                  <a:gd name="T7" fmla="*/ 81 h 775"/>
                  <a:gd name="T8" fmla="*/ 129 w 326"/>
                  <a:gd name="T9" fmla="*/ 94 h 775"/>
                  <a:gd name="T10" fmla="*/ 129 w 326"/>
                  <a:gd name="T11" fmla="*/ 775 h 775"/>
                  <a:gd name="T12" fmla="*/ 0 w 326"/>
                  <a:gd name="T13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775">
                    <a:moveTo>
                      <a:pt x="0" y="775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99" y="12"/>
                      <a:pt x="207" y="1"/>
                      <a:pt x="326" y="0"/>
                    </a:cubicBezTo>
                    <a:cubicBezTo>
                      <a:pt x="326" y="81"/>
                      <a:pt x="326" y="81"/>
                      <a:pt x="326" y="81"/>
                    </a:cubicBezTo>
                    <a:cubicBezTo>
                      <a:pt x="253" y="81"/>
                      <a:pt x="188" y="86"/>
                      <a:pt x="129" y="94"/>
                    </a:cubicBezTo>
                    <a:cubicBezTo>
                      <a:pt x="129" y="775"/>
                      <a:pt x="129" y="775"/>
                      <a:pt x="129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7" name="Freeform 21"/>
              <p:cNvSpPr>
                <a:spLocks noEditPoints="1"/>
              </p:cNvSpPr>
              <p:nvPr/>
            </p:nvSpPr>
            <p:spPr bwMode="gray">
              <a:xfrm>
                <a:off x="3110" y="2598"/>
                <a:ext cx="127" cy="159"/>
              </a:xfrm>
              <a:custGeom>
                <a:avLst/>
                <a:gdLst>
                  <a:gd name="T0" fmla="*/ 317 w 634"/>
                  <a:gd name="T1" fmla="*/ 0 h 795"/>
                  <a:gd name="T2" fmla="*/ 558 w 634"/>
                  <a:gd name="T3" fmla="*/ 107 h 795"/>
                  <a:gd name="T4" fmla="*/ 634 w 634"/>
                  <a:gd name="T5" fmla="*/ 398 h 795"/>
                  <a:gd name="T6" fmla="*/ 558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7 w 634"/>
                  <a:gd name="T15" fmla="*/ 0 h 795"/>
                  <a:gd name="T16" fmla="*/ 317 w 634"/>
                  <a:gd name="T17" fmla="*/ 78 h 795"/>
                  <a:gd name="T18" fmla="*/ 166 w 634"/>
                  <a:gd name="T19" fmla="*/ 176 h 795"/>
                  <a:gd name="T20" fmla="*/ 132 w 634"/>
                  <a:gd name="T21" fmla="*/ 394 h 795"/>
                  <a:gd name="T22" fmla="*/ 166 w 634"/>
                  <a:gd name="T23" fmla="*/ 619 h 795"/>
                  <a:gd name="T24" fmla="*/ 317 w 634"/>
                  <a:gd name="T25" fmla="*/ 718 h 795"/>
                  <a:gd name="T26" fmla="*/ 468 w 634"/>
                  <a:gd name="T27" fmla="*/ 619 h 795"/>
                  <a:gd name="T28" fmla="*/ 502 w 634"/>
                  <a:gd name="T29" fmla="*/ 398 h 795"/>
                  <a:gd name="T30" fmla="*/ 468 w 634"/>
                  <a:gd name="T31" fmla="*/ 176 h 795"/>
                  <a:gd name="T32" fmla="*/ 317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7" y="0"/>
                    </a:moveTo>
                    <a:cubicBezTo>
                      <a:pt x="425" y="0"/>
                      <a:pt x="505" y="36"/>
                      <a:pt x="558" y="107"/>
                    </a:cubicBezTo>
                    <a:cubicBezTo>
                      <a:pt x="608" y="176"/>
                      <a:pt x="634" y="273"/>
                      <a:pt x="634" y="398"/>
                    </a:cubicBezTo>
                    <a:cubicBezTo>
                      <a:pt x="634" y="521"/>
                      <a:pt x="608" y="618"/>
                      <a:pt x="558" y="688"/>
                    </a:cubicBezTo>
                    <a:cubicBezTo>
                      <a:pt x="506" y="760"/>
                      <a:pt x="426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5" y="176"/>
                      <a:pt x="76" y="107"/>
                    </a:cubicBezTo>
                    <a:cubicBezTo>
                      <a:pt x="128" y="36"/>
                      <a:pt x="209" y="0"/>
                      <a:pt x="317" y="0"/>
                    </a:cubicBezTo>
                    <a:moveTo>
                      <a:pt x="317" y="78"/>
                    </a:moveTo>
                    <a:cubicBezTo>
                      <a:pt x="244" y="78"/>
                      <a:pt x="194" y="110"/>
                      <a:pt x="166" y="176"/>
                    </a:cubicBezTo>
                    <a:cubicBezTo>
                      <a:pt x="143" y="230"/>
                      <a:pt x="132" y="303"/>
                      <a:pt x="132" y="394"/>
                    </a:cubicBezTo>
                    <a:cubicBezTo>
                      <a:pt x="132" y="490"/>
                      <a:pt x="143" y="565"/>
                      <a:pt x="166" y="619"/>
                    </a:cubicBezTo>
                    <a:cubicBezTo>
                      <a:pt x="194" y="685"/>
                      <a:pt x="244" y="718"/>
                      <a:pt x="317" y="718"/>
                    </a:cubicBezTo>
                    <a:cubicBezTo>
                      <a:pt x="390" y="718"/>
                      <a:pt x="440" y="685"/>
                      <a:pt x="468" y="619"/>
                    </a:cubicBezTo>
                    <a:cubicBezTo>
                      <a:pt x="490" y="565"/>
                      <a:pt x="502" y="491"/>
                      <a:pt x="502" y="398"/>
                    </a:cubicBezTo>
                    <a:cubicBezTo>
                      <a:pt x="502" y="302"/>
                      <a:pt x="490" y="228"/>
                      <a:pt x="468" y="176"/>
                    </a:cubicBezTo>
                    <a:cubicBezTo>
                      <a:pt x="439" y="110"/>
                      <a:pt x="389" y="78"/>
                      <a:pt x="317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8" name="Freeform 22"/>
              <p:cNvSpPr>
                <a:spLocks/>
              </p:cNvSpPr>
              <p:nvPr/>
            </p:nvSpPr>
            <p:spPr bwMode="gray">
              <a:xfrm>
                <a:off x="3253" y="2602"/>
                <a:ext cx="195" cy="151"/>
              </a:xfrm>
              <a:custGeom>
                <a:avLst/>
                <a:gdLst>
                  <a:gd name="T0" fmla="*/ 213 w 971"/>
                  <a:gd name="T1" fmla="*/ 754 h 754"/>
                  <a:gd name="T2" fmla="*/ 0 w 971"/>
                  <a:gd name="T3" fmla="*/ 0 h 754"/>
                  <a:gd name="T4" fmla="*/ 130 w 971"/>
                  <a:gd name="T5" fmla="*/ 0 h 754"/>
                  <a:gd name="T6" fmla="*/ 290 w 971"/>
                  <a:gd name="T7" fmla="*/ 614 h 754"/>
                  <a:gd name="T8" fmla="*/ 431 w 971"/>
                  <a:gd name="T9" fmla="*/ 0 h 754"/>
                  <a:gd name="T10" fmla="*/ 558 w 971"/>
                  <a:gd name="T11" fmla="*/ 0 h 754"/>
                  <a:gd name="T12" fmla="*/ 706 w 971"/>
                  <a:gd name="T13" fmla="*/ 614 h 754"/>
                  <a:gd name="T14" fmla="*/ 866 w 971"/>
                  <a:gd name="T15" fmla="*/ 0 h 754"/>
                  <a:gd name="T16" fmla="*/ 971 w 971"/>
                  <a:gd name="T17" fmla="*/ 0 h 754"/>
                  <a:gd name="T18" fmla="*/ 758 w 971"/>
                  <a:gd name="T19" fmla="*/ 754 h 754"/>
                  <a:gd name="T20" fmla="*/ 631 w 971"/>
                  <a:gd name="T21" fmla="*/ 754 h 754"/>
                  <a:gd name="T22" fmla="*/ 517 w 971"/>
                  <a:gd name="T23" fmla="*/ 266 h 754"/>
                  <a:gd name="T24" fmla="*/ 489 w 971"/>
                  <a:gd name="T25" fmla="*/ 112 h 754"/>
                  <a:gd name="T26" fmla="*/ 460 w 971"/>
                  <a:gd name="T27" fmla="*/ 265 h 754"/>
                  <a:gd name="T28" fmla="*/ 347 w 971"/>
                  <a:gd name="T29" fmla="*/ 754 h 754"/>
                  <a:gd name="T30" fmla="*/ 213 w 971"/>
                  <a:gd name="T31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1" h="754">
                    <a:moveTo>
                      <a:pt x="213" y="75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290" y="614"/>
                      <a:pt x="290" y="614"/>
                      <a:pt x="290" y="614"/>
                    </a:cubicBezTo>
                    <a:cubicBezTo>
                      <a:pt x="431" y="0"/>
                      <a:pt x="431" y="0"/>
                      <a:pt x="431" y="0"/>
                    </a:cubicBezTo>
                    <a:cubicBezTo>
                      <a:pt x="558" y="0"/>
                      <a:pt x="558" y="0"/>
                      <a:pt x="558" y="0"/>
                    </a:cubicBezTo>
                    <a:cubicBezTo>
                      <a:pt x="706" y="614"/>
                      <a:pt x="706" y="614"/>
                      <a:pt x="706" y="614"/>
                    </a:cubicBezTo>
                    <a:cubicBezTo>
                      <a:pt x="866" y="0"/>
                      <a:pt x="866" y="0"/>
                      <a:pt x="866" y="0"/>
                    </a:cubicBezTo>
                    <a:cubicBezTo>
                      <a:pt x="971" y="0"/>
                      <a:pt x="971" y="0"/>
                      <a:pt x="971" y="0"/>
                    </a:cubicBezTo>
                    <a:cubicBezTo>
                      <a:pt x="758" y="754"/>
                      <a:pt x="758" y="754"/>
                      <a:pt x="758" y="754"/>
                    </a:cubicBezTo>
                    <a:cubicBezTo>
                      <a:pt x="631" y="754"/>
                      <a:pt x="631" y="754"/>
                      <a:pt x="631" y="754"/>
                    </a:cubicBezTo>
                    <a:cubicBezTo>
                      <a:pt x="517" y="266"/>
                      <a:pt x="517" y="266"/>
                      <a:pt x="517" y="266"/>
                    </a:cubicBezTo>
                    <a:cubicBezTo>
                      <a:pt x="509" y="231"/>
                      <a:pt x="500" y="180"/>
                      <a:pt x="489" y="112"/>
                    </a:cubicBezTo>
                    <a:cubicBezTo>
                      <a:pt x="481" y="166"/>
                      <a:pt x="471" y="217"/>
                      <a:pt x="460" y="265"/>
                    </a:cubicBezTo>
                    <a:cubicBezTo>
                      <a:pt x="347" y="754"/>
                      <a:pt x="347" y="754"/>
                      <a:pt x="347" y="754"/>
                    </a:cubicBezTo>
                    <a:lnTo>
                      <a:pt x="213" y="7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9" name="Freeform 23"/>
              <p:cNvSpPr>
                <a:spLocks/>
              </p:cNvSpPr>
              <p:nvPr/>
            </p:nvSpPr>
            <p:spPr bwMode="gray">
              <a:xfrm>
                <a:off x="3525" y="2602"/>
                <a:ext cx="194" cy="151"/>
              </a:xfrm>
              <a:custGeom>
                <a:avLst/>
                <a:gdLst>
                  <a:gd name="T0" fmla="*/ 213 w 971"/>
                  <a:gd name="T1" fmla="*/ 754 h 754"/>
                  <a:gd name="T2" fmla="*/ 0 w 971"/>
                  <a:gd name="T3" fmla="*/ 0 h 754"/>
                  <a:gd name="T4" fmla="*/ 130 w 971"/>
                  <a:gd name="T5" fmla="*/ 0 h 754"/>
                  <a:gd name="T6" fmla="*/ 290 w 971"/>
                  <a:gd name="T7" fmla="*/ 614 h 754"/>
                  <a:gd name="T8" fmla="*/ 431 w 971"/>
                  <a:gd name="T9" fmla="*/ 0 h 754"/>
                  <a:gd name="T10" fmla="*/ 559 w 971"/>
                  <a:gd name="T11" fmla="*/ 0 h 754"/>
                  <a:gd name="T12" fmla="*/ 706 w 971"/>
                  <a:gd name="T13" fmla="*/ 614 h 754"/>
                  <a:gd name="T14" fmla="*/ 866 w 971"/>
                  <a:gd name="T15" fmla="*/ 0 h 754"/>
                  <a:gd name="T16" fmla="*/ 971 w 971"/>
                  <a:gd name="T17" fmla="*/ 0 h 754"/>
                  <a:gd name="T18" fmla="*/ 758 w 971"/>
                  <a:gd name="T19" fmla="*/ 754 h 754"/>
                  <a:gd name="T20" fmla="*/ 631 w 971"/>
                  <a:gd name="T21" fmla="*/ 754 h 754"/>
                  <a:gd name="T22" fmla="*/ 518 w 971"/>
                  <a:gd name="T23" fmla="*/ 266 h 754"/>
                  <a:gd name="T24" fmla="*/ 489 w 971"/>
                  <a:gd name="T25" fmla="*/ 112 h 754"/>
                  <a:gd name="T26" fmla="*/ 460 w 971"/>
                  <a:gd name="T27" fmla="*/ 265 h 754"/>
                  <a:gd name="T28" fmla="*/ 347 w 971"/>
                  <a:gd name="T29" fmla="*/ 754 h 754"/>
                  <a:gd name="T30" fmla="*/ 213 w 971"/>
                  <a:gd name="T31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1" h="754">
                    <a:moveTo>
                      <a:pt x="213" y="75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290" y="614"/>
                      <a:pt x="290" y="614"/>
                      <a:pt x="290" y="614"/>
                    </a:cubicBezTo>
                    <a:cubicBezTo>
                      <a:pt x="431" y="0"/>
                      <a:pt x="431" y="0"/>
                      <a:pt x="431" y="0"/>
                    </a:cubicBezTo>
                    <a:cubicBezTo>
                      <a:pt x="559" y="0"/>
                      <a:pt x="559" y="0"/>
                      <a:pt x="559" y="0"/>
                    </a:cubicBezTo>
                    <a:cubicBezTo>
                      <a:pt x="706" y="614"/>
                      <a:pt x="706" y="614"/>
                      <a:pt x="706" y="614"/>
                    </a:cubicBezTo>
                    <a:cubicBezTo>
                      <a:pt x="866" y="0"/>
                      <a:pt x="866" y="0"/>
                      <a:pt x="866" y="0"/>
                    </a:cubicBezTo>
                    <a:cubicBezTo>
                      <a:pt x="971" y="0"/>
                      <a:pt x="971" y="0"/>
                      <a:pt x="971" y="0"/>
                    </a:cubicBezTo>
                    <a:cubicBezTo>
                      <a:pt x="758" y="754"/>
                      <a:pt x="758" y="754"/>
                      <a:pt x="758" y="754"/>
                    </a:cubicBezTo>
                    <a:cubicBezTo>
                      <a:pt x="631" y="754"/>
                      <a:pt x="631" y="754"/>
                      <a:pt x="631" y="754"/>
                    </a:cubicBezTo>
                    <a:cubicBezTo>
                      <a:pt x="518" y="266"/>
                      <a:pt x="518" y="266"/>
                      <a:pt x="518" y="266"/>
                    </a:cubicBezTo>
                    <a:cubicBezTo>
                      <a:pt x="510" y="231"/>
                      <a:pt x="500" y="180"/>
                      <a:pt x="489" y="112"/>
                    </a:cubicBezTo>
                    <a:cubicBezTo>
                      <a:pt x="481" y="166"/>
                      <a:pt x="471" y="217"/>
                      <a:pt x="460" y="265"/>
                    </a:cubicBezTo>
                    <a:cubicBezTo>
                      <a:pt x="347" y="754"/>
                      <a:pt x="347" y="754"/>
                      <a:pt x="347" y="754"/>
                    </a:cubicBezTo>
                    <a:lnTo>
                      <a:pt x="213" y="7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0" name="Freeform 24"/>
              <p:cNvSpPr>
                <a:spLocks noEditPoints="1"/>
              </p:cNvSpPr>
              <p:nvPr/>
            </p:nvSpPr>
            <p:spPr bwMode="gray">
              <a:xfrm>
                <a:off x="3745" y="2547"/>
                <a:ext cx="31" cy="206"/>
              </a:xfrm>
              <a:custGeom>
                <a:avLst/>
                <a:gdLst>
                  <a:gd name="T0" fmla="*/ 79 w 157"/>
                  <a:gd name="T1" fmla="*/ 0 h 1031"/>
                  <a:gd name="T2" fmla="*/ 137 w 157"/>
                  <a:gd name="T3" fmla="*/ 26 h 1031"/>
                  <a:gd name="T4" fmla="*/ 157 w 157"/>
                  <a:gd name="T5" fmla="*/ 79 h 1031"/>
                  <a:gd name="T6" fmla="*/ 132 w 157"/>
                  <a:gd name="T7" fmla="*/ 139 h 1031"/>
                  <a:gd name="T8" fmla="*/ 78 w 157"/>
                  <a:gd name="T9" fmla="*/ 159 h 1031"/>
                  <a:gd name="T10" fmla="*/ 20 w 157"/>
                  <a:gd name="T11" fmla="*/ 133 h 1031"/>
                  <a:gd name="T12" fmla="*/ 0 w 157"/>
                  <a:gd name="T13" fmla="*/ 78 h 1031"/>
                  <a:gd name="T14" fmla="*/ 26 w 157"/>
                  <a:gd name="T15" fmla="*/ 20 h 1031"/>
                  <a:gd name="T16" fmla="*/ 79 w 157"/>
                  <a:gd name="T17" fmla="*/ 0 h 1031"/>
                  <a:gd name="T18" fmla="*/ 16 w 157"/>
                  <a:gd name="T19" fmla="*/ 277 h 1031"/>
                  <a:gd name="T20" fmla="*/ 144 w 157"/>
                  <a:gd name="T21" fmla="*/ 277 h 1031"/>
                  <a:gd name="T22" fmla="*/ 144 w 157"/>
                  <a:gd name="T23" fmla="*/ 1031 h 1031"/>
                  <a:gd name="T24" fmla="*/ 16 w 157"/>
                  <a:gd name="T25" fmla="*/ 1031 h 1031"/>
                  <a:gd name="T26" fmla="*/ 16 w 157"/>
                  <a:gd name="T27" fmla="*/ 277 h 1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7" h="1031">
                    <a:moveTo>
                      <a:pt x="79" y="0"/>
                    </a:moveTo>
                    <a:cubicBezTo>
                      <a:pt x="102" y="0"/>
                      <a:pt x="122" y="9"/>
                      <a:pt x="137" y="26"/>
                    </a:cubicBezTo>
                    <a:cubicBezTo>
                      <a:pt x="151" y="42"/>
                      <a:pt x="157" y="59"/>
                      <a:pt x="157" y="79"/>
                    </a:cubicBezTo>
                    <a:cubicBezTo>
                      <a:pt x="157" y="103"/>
                      <a:pt x="149" y="123"/>
                      <a:pt x="132" y="139"/>
                    </a:cubicBezTo>
                    <a:cubicBezTo>
                      <a:pt x="117" y="152"/>
                      <a:pt x="99" y="159"/>
                      <a:pt x="78" y="159"/>
                    </a:cubicBezTo>
                    <a:cubicBezTo>
                      <a:pt x="55" y="159"/>
                      <a:pt x="35" y="150"/>
                      <a:pt x="20" y="133"/>
                    </a:cubicBezTo>
                    <a:cubicBezTo>
                      <a:pt x="6" y="118"/>
                      <a:pt x="0" y="99"/>
                      <a:pt x="0" y="78"/>
                    </a:cubicBezTo>
                    <a:cubicBezTo>
                      <a:pt x="0" y="56"/>
                      <a:pt x="9" y="37"/>
                      <a:pt x="26" y="20"/>
                    </a:cubicBezTo>
                    <a:cubicBezTo>
                      <a:pt x="41" y="7"/>
                      <a:pt x="58" y="0"/>
                      <a:pt x="79" y="0"/>
                    </a:cubicBezTo>
                    <a:moveTo>
                      <a:pt x="16" y="277"/>
                    </a:moveTo>
                    <a:cubicBezTo>
                      <a:pt x="144" y="277"/>
                      <a:pt x="144" y="277"/>
                      <a:pt x="144" y="277"/>
                    </a:cubicBezTo>
                    <a:cubicBezTo>
                      <a:pt x="144" y="1031"/>
                      <a:pt x="144" y="1031"/>
                      <a:pt x="144" y="1031"/>
                    </a:cubicBezTo>
                    <a:cubicBezTo>
                      <a:pt x="16" y="1031"/>
                      <a:pt x="16" y="1031"/>
                      <a:pt x="16" y="1031"/>
                    </a:cubicBezTo>
                    <a:lnTo>
                      <a:pt x="16" y="27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1" name="Freeform 25"/>
              <p:cNvSpPr>
                <a:spLocks/>
              </p:cNvSpPr>
              <p:nvPr/>
            </p:nvSpPr>
            <p:spPr bwMode="gray">
              <a:xfrm>
                <a:off x="3820" y="2561"/>
                <a:ext cx="67" cy="192"/>
              </a:xfrm>
              <a:custGeom>
                <a:avLst/>
                <a:gdLst>
                  <a:gd name="T0" fmla="*/ 0 w 332"/>
                  <a:gd name="T1" fmla="*/ 0 h 958"/>
                  <a:gd name="T2" fmla="*/ 129 w 332"/>
                  <a:gd name="T3" fmla="*/ 0 h 958"/>
                  <a:gd name="T4" fmla="*/ 129 w 332"/>
                  <a:gd name="T5" fmla="*/ 204 h 958"/>
                  <a:gd name="T6" fmla="*/ 332 w 332"/>
                  <a:gd name="T7" fmla="*/ 204 h 958"/>
                  <a:gd name="T8" fmla="*/ 332 w 332"/>
                  <a:gd name="T9" fmla="*/ 286 h 958"/>
                  <a:gd name="T10" fmla="*/ 129 w 332"/>
                  <a:gd name="T11" fmla="*/ 286 h 958"/>
                  <a:gd name="T12" fmla="*/ 129 w 332"/>
                  <a:gd name="T13" fmla="*/ 686 h 958"/>
                  <a:gd name="T14" fmla="*/ 163 w 332"/>
                  <a:gd name="T15" fmla="*/ 840 h 958"/>
                  <a:gd name="T16" fmla="*/ 234 w 332"/>
                  <a:gd name="T17" fmla="*/ 873 h 958"/>
                  <a:gd name="T18" fmla="*/ 289 w 332"/>
                  <a:gd name="T19" fmla="*/ 875 h 958"/>
                  <a:gd name="T20" fmla="*/ 332 w 332"/>
                  <a:gd name="T21" fmla="*/ 875 h 958"/>
                  <a:gd name="T22" fmla="*/ 332 w 332"/>
                  <a:gd name="T23" fmla="*/ 958 h 958"/>
                  <a:gd name="T24" fmla="*/ 262 w 332"/>
                  <a:gd name="T25" fmla="*/ 958 h 958"/>
                  <a:gd name="T26" fmla="*/ 132 w 332"/>
                  <a:gd name="T27" fmla="*/ 945 h 958"/>
                  <a:gd name="T28" fmla="*/ 11 w 332"/>
                  <a:gd name="T29" fmla="*/ 817 h 958"/>
                  <a:gd name="T30" fmla="*/ 0 w 332"/>
                  <a:gd name="T31" fmla="*/ 667 h 958"/>
                  <a:gd name="T32" fmla="*/ 0 w 332"/>
                  <a:gd name="T33" fmla="*/ 0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2" h="958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332" y="204"/>
                      <a:pt x="332" y="204"/>
                      <a:pt x="332" y="204"/>
                    </a:cubicBezTo>
                    <a:cubicBezTo>
                      <a:pt x="332" y="286"/>
                      <a:pt x="332" y="286"/>
                      <a:pt x="332" y="286"/>
                    </a:cubicBezTo>
                    <a:cubicBezTo>
                      <a:pt x="129" y="286"/>
                      <a:pt x="129" y="286"/>
                      <a:pt x="129" y="286"/>
                    </a:cubicBezTo>
                    <a:cubicBezTo>
                      <a:pt x="129" y="686"/>
                      <a:pt x="129" y="686"/>
                      <a:pt x="129" y="686"/>
                    </a:cubicBezTo>
                    <a:cubicBezTo>
                      <a:pt x="129" y="762"/>
                      <a:pt x="140" y="813"/>
                      <a:pt x="163" y="840"/>
                    </a:cubicBezTo>
                    <a:cubicBezTo>
                      <a:pt x="178" y="858"/>
                      <a:pt x="202" y="869"/>
                      <a:pt x="234" y="873"/>
                    </a:cubicBezTo>
                    <a:cubicBezTo>
                      <a:pt x="245" y="875"/>
                      <a:pt x="263" y="875"/>
                      <a:pt x="289" y="875"/>
                    </a:cubicBezTo>
                    <a:cubicBezTo>
                      <a:pt x="332" y="875"/>
                      <a:pt x="332" y="875"/>
                      <a:pt x="332" y="875"/>
                    </a:cubicBezTo>
                    <a:cubicBezTo>
                      <a:pt x="332" y="958"/>
                      <a:pt x="332" y="958"/>
                      <a:pt x="332" y="958"/>
                    </a:cubicBezTo>
                    <a:cubicBezTo>
                      <a:pt x="262" y="958"/>
                      <a:pt x="262" y="958"/>
                      <a:pt x="262" y="958"/>
                    </a:cubicBezTo>
                    <a:cubicBezTo>
                      <a:pt x="207" y="958"/>
                      <a:pt x="163" y="953"/>
                      <a:pt x="132" y="945"/>
                    </a:cubicBezTo>
                    <a:cubicBezTo>
                      <a:pt x="66" y="927"/>
                      <a:pt x="26" y="884"/>
                      <a:pt x="11" y="817"/>
                    </a:cubicBezTo>
                    <a:cubicBezTo>
                      <a:pt x="4" y="781"/>
                      <a:pt x="0" y="731"/>
                      <a:pt x="0" y="6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2" name="Freeform 26"/>
              <p:cNvSpPr>
                <a:spLocks/>
              </p:cNvSpPr>
              <p:nvPr/>
            </p:nvSpPr>
            <p:spPr bwMode="gray">
              <a:xfrm>
                <a:off x="3918" y="2526"/>
                <a:ext cx="114" cy="227"/>
              </a:xfrm>
              <a:custGeom>
                <a:avLst/>
                <a:gdLst>
                  <a:gd name="T0" fmla="*/ 0 w 572"/>
                  <a:gd name="T1" fmla="*/ 1136 h 1136"/>
                  <a:gd name="T2" fmla="*/ 0 w 572"/>
                  <a:gd name="T3" fmla="*/ 0 h 1136"/>
                  <a:gd name="T4" fmla="*/ 129 w 572"/>
                  <a:gd name="T5" fmla="*/ 0 h 1136"/>
                  <a:gd name="T6" fmla="*/ 129 w 572"/>
                  <a:gd name="T7" fmla="*/ 400 h 1136"/>
                  <a:gd name="T8" fmla="*/ 319 w 572"/>
                  <a:gd name="T9" fmla="*/ 361 h 1136"/>
                  <a:gd name="T10" fmla="*/ 549 w 572"/>
                  <a:gd name="T11" fmla="*/ 479 h 1136"/>
                  <a:gd name="T12" fmla="*/ 572 w 572"/>
                  <a:gd name="T13" fmla="*/ 673 h 1136"/>
                  <a:gd name="T14" fmla="*/ 572 w 572"/>
                  <a:gd name="T15" fmla="*/ 1136 h 1136"/>
                  <a:gd name="T16" fmla="*/ 443 w 572"/>
                  <a:gd name="T17" fmla="*/ 1136 h 1136"/>
                  <a:gd name="T18" fmla="*/ 443 w 572"/>
                  <a:gd name="T19" fmla="*/ 653 h 1136"/>
                  <a:gd name="T20" fmla="*/ 420 w 572"/>
                  <a:gd name="T21" fmla="*/ 499 h 1136"/>
                  <a:gd name="T22" fmla="*/ 306 w 572"/>
                  <a:gd name="T23" fmla="*/ 439 h 1136"/>
                  <a:gd name="T24" fmla="*/ 129 w 572"/>
                  <a:gd name="T25" fmla="*/ 485 h 1136"/>
                  <a:gd name="T26" fmla="*/ 129 w 572"/>
                  <a:gd name="T27" fmla="*/ 1136 h 1136"/>
                  <a:gd name="T28" fmla="*/ 0 w 572"/>
                  <a:gd name="T29" fmla="*/ 113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2" h="1136">
                    <a:moveTo>
                      <a:pt x="0" y="113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00"/>
                      <a:pt x="129" y="400"/>
                      <a:pt x="129" y="400"/>
                    </a:cubicBezTo>
                    <a:cubicBezTo>
                      <a:pt x="196" y="374"/>
                      <a:pt x="259" y="361"/>
                      <a:pt x="319" y="361"/>
                    </a:cubicBezTo>
                    <a:cubicBezTo>
                      <a:pt x="438" y="361"/>
                      <a:pt x="515" y="400"/>
                      <a:pt x="549" y="479"/>
                    </a:cubicBezTo>
                    <a:cubicBezTo>
                      <a:pt x="564" y="515"/>
                      <a:pt x="572" y="579"/>
                      <a:pt x="572" y="673"/>
                    </a:cubicBezTo>
                    <a:cubicBezTo>
                      <a:pt x="572" y="1136"/>
                      <a:pt x="572" y="1136"/>
                      <a:pt x="572" y="1136"/>
                    </a:cubicBezTo>
                    <a:cubicBezTo>
                      <a:pt x="443" y="1136"/>
                      <a:pt x="443" y="1136"/>
                      <a:pt x="443" y="1136"/>
                    </a:cubicBezTo>
                    <a:cubicBezTo>
                      <a:pt x="443" y="653"/>
                      <a:pt x="443" y="653"/>
                      <a:pt x="443" y="653"/>
                    </a:cubicBezTo>
                    <a:cubicBezTo>
                      <a:pt x="443" y="581"/>
                      <a:pt x="436" y="529"/>
                      <a:pt x="420" y="499"/>
                    </a:cubicBezTo>
                    <a:cubicBezTo>
                      <a:pt x="400" y="459"/>
                      <a:pt x="362" y="439"/>
                      <a:pt x="306" y="439"/>
                    </a:cubicBezTo>
                    <a:cubicBezTo>
                      <a:pt x="256" y="439"/>
                      <a:pt x="197" y="454"/>
                      <a:pt x="129" y="485"/>
                    </a:cubicBezTo>
                    <a:cubicBezTo>
                      <a:pt x="129" y="1136"/>
                      <a:pt x="129" y="1136"/>
                      <a:pt x="129" y="1136"/>
                    </a:cubicBezTo>
                    <a:lnTo>
                      <a:pt x="0" y="113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3" name="Freeform 27"/>
              <p:cNvSpPr>
                <a:spLocks/>
              </p:cNvSpPr>
              <p:nvPr/>
            </p:nvSpPr>
            <p:spPr bwMode="gray">
              <a:xfrm>
                <a:off x="4128" y="2602"/>
                <a:ext cx="126" cy="223"/>
              </a:xfrm>
              <a:custGeom>
                <a:avLst/>
                <a:gdLst>
                  <a:gd name="T0" fmla="*/ 56 w 126"/>
                  <a:gd name="T1" fmla="*/ 153 h 223"/>
                  <a:gd name="T2" fmla="*/ 0 w 126"/>
                  <a:gd name="T3" fmla="*/ 0 h 223"/>
                  <a:gd name="T4" fmla="*/ 27 w 126"/>
                  <a:gd name="T5" fmla="*/ 0 h 223"/>
                  <a:gd name="T6" fmla="*/ 67 w 126"/>
                  <a:gd name="T7" fmla="*/ 120 h 223"/>
                  <a:gd name="T8" fmla="*/ 104 w 126"/>
                  <a:gd name="T9" fmla="*/ 0 h 223"/>
                  <a:gd name="T10" fmla="*/ 126 w 126"/>
                  <a:gd name="T11" fmla="*/ 0 h 223"/>
                  <a:gd name="T12" fmla="*/ 51 w 126"/>
                  <a:gd name="T13" fmla="*/ 223 h 223"/>
                  <a:gd name="T14" fmla="*/ 29 w 126"/>
                  <a:gd name="T15" fmla="*/ 223 h 223"/>
                  <a:gd name="T16" fmla="*/ 56 w 126"/>
                  <a:gd name="T17" fmla="*/ 15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223">
                    <a:moveTo>
                      <a:pt x="56" y="153"/>
                    </a:moveTo>
                    <a:lnTo>
                      <a:pt x="0" y="0"/>
                    </a:lnTo>
                    <a:lnTo>
                      <a:pt x="27" y="0"/>
                    </a:lnTo>
                    <a:lnTo>
                      <a:pt x="67" y="120"/>
                    </a:lnTo>
                    <a:lnTo>
                      <a:pt x="104" y="0"/>
                    </a:lnTo>
                    <a:lnTo>
                      <a:pt x="126" y="0"/>
                    </a:lnTo>
                    <a:lnTo>
                      <a:pt x="51" y="223"/>
                    </a:lnTo>
                    <a:lnTo>
                      <a:pt x="29" y="223"/>
                    </a:lnTo>
                    <a:lnTo>
                      <a:pt x="56" y="15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4" name="Freeform 28"/>
              <p:cNvSpPr>
                <a:spLocks noEditPoints="1"/>
              </p:cNvSpPr>
              <p:nvPr/>
            </p:nvSpPr>
            <p:spPr bwMode="gray">
              <a:xfrm>
                <a:off x="4270" y="2598"/>
                <a:ext cx="127" cy="159"/>
              </a:xfrm>
              <a:custGeom>
                <a:avLst/>
                <a:gdLst>
                  <a:gd name="T0" fmla="*/ 318 w 634"/>
                  <a:gd name="T1" fmla="*/ 0 h 795"/>
                  <a:gd name="T2" fmla="*/ 559 w 634"/>
                  <a:gd name="T3" fmla="*/ 107 h 795"/>
                  <a:gd name="T4" fmla="*/ 634 w 634"/>
                  <a:gd name="T5" fmla="*/ 398 h 795"/>
                  <a:gd name="T6" fmla="*/ 559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8 w 634"/>
                  <a:gd name="T15" fmla="*/ 0 h 795"/>
                  <a:gd name="T16" fmla="*/ 318 w 634"/>
                  <a:gd name="T17" fmla="*/ 78 h 795"/>
                  <a:gd name="T18" fmla="*/ 167 w 634"/>
                  <a:gd name="T19" fmla="*/ 176 h 795"/>
                  <a:gd name="T20" fmla="*/ 132 w 634"/>
                  <a:gd name="T21" fmla="*/ 394 h 795"/>
                  <a:gd name="T22" fmla="*/ 167 w 634"/>
                  <a:gd name="T23" fmla="*/ 619 h 795"/>
                  <a:gd name="T24" fmla="*/ 318 w 634"/>
                  <a:gd name="T25" fmla="*/ 718 h 795"/>
                  <a:gd name="T26" fmla="*/ 468 w 634"/>
                  <a:gd name="T27" fmla="*/ 619 h 795"/>
                  <a:gd name="T28" fmla="*/ 503 w 634"/>
                  <a:gd name="T29" fmla="*/ 398 h 795"/>
                  <a:gd name="T30" fmla="*/ 468 w 634"/>
                  <a:gd name="T31" fmla="*/ 176 h 795"/>
                  <a:gd name="T32" fmla="*/ 318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4" y="273"/>
                      <a:pt x="634" y="398"/>
                    </a:cubicBezTo>
                    <a:cubicBezTo>
                      <a:pt x="634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6" y="107"/>
                    </a:cubicBezTo>
                    <a:cubicBezTo>
                      <a:pt x="129" y="36"/>
                      <a:pt x="210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7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7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5" name="Freeform 29"/>
              <p:cNvSpPr>
                <a:spLocks/>
              </p:cNvSpPr>
              <p:nvPr/>
            </p:nvSpPr>
            <p:spPr bwMode="gray">
              <a:xfrm>
                <a:off x="4433" y="2602"/>
                <a:ext cx="110" cy="155"/>
              </a:xfrm>
              <a:custGeom>
                <a:avLst/>
                <a:gdLst>
                  <a:gd name="T0" fmla="*/ 0 w 550"/>
                  <a:gd name="T1" fmla="*/ 0 h 774"/>
                  <a:gd name="T2" fmla="*/ 129 w 550"/>
                  <a:gd name="T3" fmla="*/ 0 h 774"/>
                  <a:gd name="T4" fmla="*/ 129 w 550"/>
                  <a:gd name="T5" fmla="*/ 465 h 774"/>
                  <a:gd name="T6" fmla="*/ 152 w 550"/>
                  <a:gd name="T7" fmla="*/ 636 h 774"/>
                  <a:gd name="T8" fmla="*/ 206 w 550"/>
                  <a:gd name="T9" fmla="*/ 685 h 774"/>
                  <a:gd name="T10" fmla="*/ 289 w 550"/>
                  <a:gd name="T11" fmla="*/ 697 h 774"/>
                  <a:gd name="T12" fmla="*/ 422 w 550"/>
                  <a:gd name="T13" fmla="*/ 677 h 774"/>
                  <a:gd name="T14" fmla="*/ 422 w 550"/>
                  <a:gd name="T15" fmla="*/ 0 h 774"/>
                  <a:gd name="T16" fmla="*/ 550 w 550"/>
                  <a:gd name="T17" fmla="*/ 0 h 774"/>
                  <a:gd name="T18" fmla="*/ 550 w 550"/>
                  <a:gd name="T19" fmla="*/ 742 h 774"/>
                  <a:gd name="T20" fmla="*/ 281 w 550"/>
                  <a:gd name="T21" fmla="*/ 774 h 774"/>
                  <a:gd name="T22" fmla="*/ 90 w 550"/>
                  <a:gd name="T23" fmla="*/ 734 h 774"/>
                  <a:gd name="T24" fmla="*/ 7 w 550"/>
                  <a:gd name="T25" fmla="*/ 593 h 774"/>
                  <a:gd name="T26" fmla="*/ 0 w 550"/>
                  <a:gd name="T27" fmla="*/ 475 h 774"/>
                  <a:gd name="T28" fmla="*/ 0 w 550"/>
                  <a:gd name="T29" fmla="*/ 0 h 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0" h="774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65"/>
                      <a:pt x="129" y="465"/>
                      <a:pt x="129" y="465"/>
                    </a:cubicBezTo>
                    <a:cubicBezTo>
                      <a:pt x="129" y="550"/>
                      <a:pt x="137" y="608"/>
                      <a:pt x="152" y="636"/>
                    </a:cubicBezTo>
                    <a:cubicBezTo>
                      <a:pt x="165" y="660"/>
                      <a:pt x="183" y="676"/>
                      <a:pt x="206" y="685"/>
                    </a:cubicBezTo>
                    <a:cubicBezTo>
                      <a:pt x="225" y="693"/>
                      <a:pt x="253" y="697"/>
                      <a:pt x="289" y="697"/>
                    </a:cubicBezTo>
                    <a:cubicBezTo>
                      <a:pt x="331" y="697"/>
                      <a:pt x="375" y="690"/>
                      <a:pt x="422" y="677"/>
                    </a:cubicBezTo>
                    <a:cubicBezTo>
                      <a:pt x="422" y="0"/>
                      <a:pt x="422" y="0"/>
                      <a:pt x="422" y="0"/>
                    </a:cubicBezTo>
                    <a:cubicBezTo>
                      <a:pt x="550" y="0"/>
                      <a:pt x="550" y="0"/>
                      <a:pt x="550" y="0"/>
                    </a:cubicBezTo>
                    <a:cubicBezTo>
                      <a:pt x="550" y="742"/>
                      <a:pt x="550" y="742"/>
                      <a:pt x="550" y="742"/>
                    </a:cubicBezTo>
                    <a:cubicBezTo>
                      <a:pt x="455" y="763"/>
                      <a:pt x="365" y="774"/>
                      <a:pt x="281" y="774"/>
                    </a:cubicBezTo>
                    <a:cubicBezTo>
                      <a:pt x="196" y="774"/>
                      <a:pt x="132" y="761"/>
                      <a:pt x="90" y="734"/>
                    </a:cubicBezTo>
                    <a:cubicBezTo>
                      <a:pt x="43" y="704"/>
                      <a:pt x="15" y="657"/>
                      <a:pt x="7" y="593"/>
                    </a:cubicBezTo>
                    <a:cubicBezTo>
                      <a:pt x="2" y="563"/>
                      <a:pt x="0" y="523"/>
                      <a:pt x="0" y="47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6" name="Freeform 30"/>
              <p:cNvSpPr>
                <a:spLocks/>
              </p:cNvSpPr>
              <p:nvPr/>
            </p:nvSpPr>
            <p:spPr bwMode="gray">
              <a:xfrm>
                <a:off x="2479" y="1143"/>
                <a:ext cx="496" cy="383"/>
              </a:xfrm>
              <a:custGeom>
                <a:avLst/>
                <a:gdLst>
                  <a:gd name="T0" fmla="*/ 1006 w 2477"/>
                  <a:gd name="T1" fmla="*/ 801 h 1913"/>
                  <a:gd name="T2" fmla="*/ 627 w 2477"/>
                  <a:gd name="T3" fmla="*/ 673 h 1913"/>
                  <a:gd name="T4" fmla="*/ 1 w 2477"/>
                  <a:gd name="T5" fmla="*/ 1294 h 1913"/>
                  <a:gd name="T6" fmla="*/ 627 w 2477"/>
                  <a:gd name="T7" fmla="*/ 1912 h 1913"/>
                  <a:gd name="T8" fmla="*/ 1103 w 2477"/>
                  <a:gd name="T9" fmla="*/ 1696 h 1913"/>
                  <a:gd name="T10" fmla="*/ 1103 w 2477"/>
                  <a:gd name="T11" fmla="*/ 1355 h 1913"/>
                  <a:gd name="T12" fmla="*/ 807 w 2477"/>
                  <a:gd name="T13" fmla="*/ 1643 h 1913"/>
                  <a:gd name="T14" fmla="*/ 627 w 2477"/>
                  <a:gd name="T15" fmla="*/ 1681 h 1913"/>
                  <a:gd name="T16" fmla="*/ 235 w 2477"/>
                  <a:gd name="T17" fmla="*/ 1294 h 1913"/>
                  <a:gd name="T18" fmla="*/ 627 w 2477"/>
                  <a:gd name="T19" fmla="*/ 905 h 1913"/>
                  <a:gd name="T20" fmla="*/ 902 w 2477"/>
                  <a:gd name="T21" fmla="*/ 1019 h 1913"/>
                  <a:gd name="T22" fmla="*/ 1145 w 2477"/>
                  <a:gd name="T23" fmla="*/ 1298 h 1913"/>
                  <a:gd name="T24" fmla="*/ 1708 w 2477"/>
                  <a:gd name="T25" fmla="*/ 1544 h 1913"/>
                  <a:gd name="T26" fmla="*/ 2477 w 2477"/>
                  <a:gd name="T27" fmla="*/ 777 h 1913"/>
                  <a:gd name="T28" fmla="*/ 1708 w 2477"/>
                  <a:gd name="T29" fmla="*/ 0 h 1913"/>
                  <a:gd name="T30" fmla="*/ 1103 w 2477"/>
                  <a:gd name="T31" fmla="*/ 309 h 1913"/>
                  <a:gd name="T32" fmla="*/ 1103 w 2477"/>
                  <a:gd name="T33" fmla="*/ 771 h 1913"/>
                  <a:gd name="T34" fmla="*/ 1708 w 2477"/>
                  <a:gd name="T35" fmla="*/ 244 h 1913"/>
                  <a:gd name="T36" fmla="*/ 2236 w 2477"/>
                  <a:gd name="T37" fmla="*/ 777 h 1913"/>
                  <a:gd name="T38" fmla="*/ 1708 w 2477"/>
                  <a:gd name="T39" fmla="*/ 1305 h 1913"/>
                  <a:gd name="T40" fmla="*/ 1365 w 2477"/>
                  <a:gd name="T41" fmla="*/ 1179 h 1913"/>
                  <a:gd name="T42" fmla="*/ 1006 w 2477"/>
                  <a:gd name="T43" fmla="*/ 801 h 19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77" h="1913">
                    <a:moveTo>
                      <a:pt x="1006" y="801"/>
                    </a:moveTo>
                    <a:cubicBezTo>
                      <a:pt x="916" y="722"/>
                      <a:pt x="771" y="674"/>
                      <a:pt x="627" y="673"/>
                    </a:cubicBezTo>
                    <a:cubicBezTo>
                      <a:pt x="283" y="672"/>
                      <a:pt x="2" y="944"/>
                      <a:pt x="1" y="1294"/>
                    </a:cubicBezTo>
                    <a:cubicBezTo>
                      <a:pt x="0" y="1638"/>
                      <a:pt x="283" y="1911"/>
                      <a:pt x="627" y="1912"/>
                    </a:cubicBezTo>
                    <a:cubicBezTo>
                      <a:pt x="820" y="1913"/>
                      <a:pt x="988" y="1834"/>
                      <a:pt x="1103" y="1696"/>
                    </a:cubicBezTo>
                    <a:cubicBezTo>
                      <a:pt x="1103" y="1355"/>
                      <a:pt x="1103" y="1355"/>
                      <a:pt x="1103" y="1355"/>
                    </a:cubicBezTo>
                    <a:cubicBezTo>
                      <a:pt x="1042" y="1461"/>
                      <a:pt x="918" y="1597"/>
                      <a:pt x="807" y="1643"/>
                    </a:cubicBezTo>
                    <a:cubicBezTo>
                      <a:pt x="751" y="1666"/>
                      <a:pt x="694" y="1681"/>
                      <a:pt x="627" y="1681"/>
                    </a:cubicBezTo>
                    <a:cubicBezTo>
                      <a:pt x="412" y="1681"/>
                      <a:pt x="235" y="1514"/>
                      <a:pt x="235" y="1294"/>
                    </a:cubicBezTo>
                    <a:cubicBezTo>
                      <a:pt x="235" y="1091"/>
                      <a:pt x="398" y="904"/>
                      <a:pt x="627" y="905"/>
                    </a:cubicBezTo>
                    <a:cubicBezTo>
                      <a:pt x="734" y="905"/>
                      <a:pt x="831" y="949"/>
                      <a:pt x="902" y="1019"/>
                    </a:cubicBezTo>
                    <a:cubicBezTo>
                      <a:pt x="976" y="1090"/>
                      <a:pt x="1090" y="1239"/>
                      <a:pt x="1145" y="1298"/>
                    </a:cubicBezTo>
                    <a:cubicBezTo>
                      <a:pt x="1285" y="1449"/>
                      <a:pt x="1486" y="1543"/>
                      <a:pt x="1708" y="1544"/>
                    </a:cubicBezTo>
                    <a:cubicBezTo>
                      <a:pt x="2132" y="1545"/>
                      <a:pt x="2477" y="1201"/>
                      <a:pt x="2477" y="777"/>
                    </a:cubicBezTo>
                    <a:cubicBezTo>
                      <a:pt x="2477" y="353"/>
                      <a:pt x="2132" y="0"/>
                      <a:pt x="1708" y="0"/>
                    </a:cubicBezTo>
                    <a:cubicBezTo>
                      <a:pt x="1461" y="0"/>
                      <a:pt x="1244" y="129"/>
                      <a:pt x="1103" y="309"/>
                    </a:cubicBezTo>
                    <a:cubicBezTo>
                      <a:pt x="1103" y="771"/>
                      <a:pt x="1103" y="771"/>
                      <a:pt x="1103" y="771"/>
                    </a:cubicBezTo>
                    <a:cubicBezTo>
                      <a:pt x="1210" y="478"/>
                      <a:pt x="1404" y="244"/>
                      <a:pt x="1708" y="244"/>
                    </a:cubicBezTo>
                    <a:cubicBezTo>
                      <a:pt x="2000" y="244"/>
                      <a:pt x="2237" y="485"/>
                      <a:pt x="2236" y="777"/>
                    </a:cubicBezTo>
                    <a:cubicBezTo>
                      <a:pt x="2235" y="1069"/>
                      <a:pt x="2000" y="1305"/>
                      <a:pt x="1708" y="1305"/>
                    </a:cubicBezTo>
                    <a:cubicBezTo>
                      <a:pt x="1578" y="1304"/>
                      <a:pt x="1457" y="1257"/>
                      <a:pt x="1365" y="1179"/>
                    </a:cubicBezTo>
                    <a:cubicBezTo>
                      <a:pt x="1251" y="1090"/>
                      <a:pt x="1124" y="901"/>
                      <a:pt x="1006" y="801"/>
                    </a:cubicBezTo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7" name="Freeform 31"/>
              <p:cNvSpPr>
                <a:spLocks/>
              </p:cNvSpPr>
              <p:nvPr/>
            </p:nvSpPr>
            <p:spPr bwMode="gray">
              <a:xfrm>
                <a:off x="1671" y="1560"/>
                <a:ext cx="340" cy="556"/>
              </a:xfrm>
              <a:custGeom>
                <a:avLst/>
                <a:gdLst>
                  <a:gd name="T0" fmla="*/ 0 w 1700"/>
                  <a:gd name="T1" fmla="*/ 0 h 2777"/>
                  <a:gd name="T2" fmla="*/ 1700 w 1700"/>
                  <a:gd name="T3" fmla="*/ 0 h 2777"/>
                  <a:gd name="T4" fmla="*/ 1700 w 1700"/>
                  <a:gd name="T5" fmla="*/ 473 h 2777"/>
                  <a:gd name="T6" fmla="*/ 1429 w 1700"/>
                  <a:gd name="T7" fmla="*/ 286 h 2777"/>
                  <a:gd name="T8" fmla="*/ 642 w 1700"/>
                  <a:gd name="T9" fmla="*/ 286 h 2777"/>
                  <a:gd name="T10" fmla="*/ 642 w 1700"/>
                  <a:gd name="T11" fmla="*/ 1104 h 2777"/>
                  <a:gd name="T12" fmla="*/ 1495 w 1700"/>
                  <a:gd name="T13" fmla="*/ 1104 h 2777"/>
                  <a:gd name="T14" fmla="*/ 1495 w 1700"/>
                  <a:gd name="T15" fmla="*/ 1537 h 2777"/>
                  <a:gd name="T16" fmla="*/ 1262 w 1700"/>
                  <a:gd name="T17" fmla="*/ 1398 h 2777"/>
                  <a:gd name="T18" fmla="*/ 642 w 1700"/>
                  <a:gd name="T19" fmla="*/ 1398 h 2777"/>
                  <a:gd name="T20" fmla="*/ 642 w 1700"/>
                  <a:gd name="T21" fmla="*/ 2515 h 2777"/>
                  <a:gd name="T22" fmla="*/ 820 w 1700"/>
                  <a:gd name="T23" fmla="*/ 2777 h 2777"/>
                  <a:gd name="T24" fmla="*/ 11 w 1700"/>
                  <a:gd name="T25" fmla="*/ 2777 h 2777"/>
                  <a:gd name="T26" fmla="*/ 181 w 1700"/>
                  <a:gd name="T27" fmla="*/ 2515 h 2777"/>
                  <a:gd name="T28" fmla="*/ 181 w 1700"/>
                  <a:gd name="T29" fmla="*/ 291 h 2777"/>
                  <a:gd name="T30" fmla="*/ 0 w 1700"/>
                  <a:gd name="T31" fmla="*/ 0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00" h="2777">
                    <a:moveTo>
                      <a:pt x="0" y="0"/>
                    </a:moveTo>
                    <a:cubicBezTo>
                      <a:pt x="1700" y="0"/>
                      <a:pt x="1700" y="0"/>
                      <a:pt x="1700" y="0"/>
                    </a:cubicBezTo>
                    <a:cubicBezTo>
                      <a:pt x="1700" y="473"/>
                      <a:pt x="1700" y="473"/>
                      <a:pt x="1700" y="473"/>
                    </a:cubicBezTo>
                    <a:cubicBezTo>
                      <a:pt x="1700" y="473"/>
                      <a:pt x="1613" y="287"/>
                      <a:pt x="1429" y="286"/>
                    </a:cubicBezTo>
                    <a:cubicBezTo>
                      <a:pt x="642" y="286"/>
                      <a:pt x="642" y="286"/>
                      <a:pt x="642" y="286"/>
                    </a:cubicBezTo>
                    <a:cubicBezTo>
                      <a:pt x="642" y="1104"/>
                      <a:pt x="642" y="1104"/>
                      <a:pt x="642" y="1104"/>
                    </a:cubicBezTo>
                    <a:cubicBezTo>
                      <a:pt x="1495" y="1104"/>
                      <a:pt x="1495" y="1104"/>
                      <a:pt x="1495" y="1104"/>
                    </a:cubicBezTo>
                    <a:cubicBezTo>
                      <a:pt x="1495" y="1537"/>
                      <a:pt x="1495" y="1537"/>
                      <a:pt x="1495" y="1537"/>
                    </a:cubicBezTo>
                    <a:cubicBezTo>
                      <a:pt x="1495" y="1537"/>
                      <a:pt x="1468" y="1399"/>
                      <a:pt x="1262" y="1398"/>
                    </a:cubicBezTo>
                    <a:cubicBezTo>
                      <a:pt x="642" y="1398"/>
                      <a:pt x="642" y="1398"/>
                      <a:pt x="642" y="1398"/>
                    </a:cubicBezTo>
                    <a:cubicBezTo>
                      <a:pt x="642" y="2515"/>
                      <a:pt x="642" y="2515"/>
                      <a:pt x="642" y="2515"/>
                    </a:cubicBezTo>
                    <a:cubicBezTo>
                      <a:pt x="642" y="2679"/>
                      <a:pt x="820" y="2777"/>
                      <a:pt x="820" y="2777"/>
                    </a:cubicBezTo>
                    <a:cubicBezTo>
                      <a:pt x="11" y="2777"/>
                      <a:pt x="11" y="2777"/>
                      <a:pt x="11" y="2777"/>
                    </a:cubicBezTo>
                    <a:cubicBezTo>
                      <a:pt x="11" y="2777"/>
                      <a:pt x="181" y="2691"/>
                      <a:pt x="181" y="2515"/>
                    </a:cubicBezTo>
                    <a:cubicBezTo>
                      <a:pt x="181" y="291"/>
                      <a:pt x="181" y="291"/>
                      <a:pt x="181" y="291"/>
                    </a:cubicBezTo>
                    <a:cubicBezTo>
                      <a:pt x="181" y="10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8" name="Freeform 32"/>
              <p:cNvSpPr>
                <a:spLocks/>
              </p:cNvSpPr>
              <p:nvPr/>
            </p:nvSpPr>
            <p:spPr bwMode="gray">
              <a:xfrm>
                <a:off x="2475" y="1560"/>
                <a:ext cx="224" cy="775"/>
              </a:xfrm>
              <a:custGeom>
                <a:avLst/>
                <a:gdLst>
                  <a:gd name="T0" fmla="*/ 257 w 1123"/>
                  <a:gd name="T1" fmla="*/ 0 h 3872"/>
                  <a:gd name="T2" fmla="*/ 1123 w 1123"/>
                  <a:gd name="T3" fmla="*/ 0 h 3872"/>
                  <a:gd name="T4" fmla="*/ 929 w 1123"/>
                  <a:gd name="T5" fmla="*/ 242 h 3872"/>
                  <a:gd name="T6" fmla="*/ 929 w 1123"/>
                  <a:gd name="T7" fmla="*/ 2847 h 3872"/>
                  <a:gd name="T8" fmla="*/ 0 w 1123"/>
                  <a:gd name="T9" fmla="*/ 3869 h 3872"/>
                  <a:gd name="T10" fmla="*/ 443 w 1123"/>
                  <a:gd name="T11" fmla="*/ 2847 h 3872"/>
                  <a:gd name="T12" fmla="*/ 443 w 1123"/>
                  <a:gd name="T13" fmla="*/ 242 h 3872"/>
                  <a:gd name="T14" fmla="*/ 257 w 1123"/>
                  <a:gd name="T15" fmla="*/ 0 h 3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3" h="3872">
                    <a:moveTo>
                      <a:pt x="257" y="0"/>
                    </a:moveTo>
                    <a:cubicBezTo>
                      <a:pt x="1123" y="0"/>
                      <a:pt x="1123" y="0"/>
                      <a:pt x="1123" y="0"/>
                    </a:cubicBezTo>
                    <a:cubicBezTo>
                      <a:pt x="1123" y="0"/>
                      <a:pt x="929" y="92"/>
                      <a:pt x="929" y="242"/>
                    </a:cubicBezTo>
                    <a:cubicBezTo>
                      <a:pt x="929" y="2847"/>
                      <a:pt x="929" y="2847"/>
                      <a:pt x="929" y="2847"/>
                    </a:cubicBezTo>
                    <a:cubicBezTo>
                      <a:pt x="929" y="3727"/>
                      <a:pt x="46" y="3872"/>
                      <a:pt x="0" y="3869"/>
                    </a:cubicBezTo>
                    <a:cubicBezTo>
                      <a:pt x="75" y="3821"/>
                      <a:pt x="442" y="3508"/>
                      <a:pt x="443" y="2847"/>
                    </a:cubicBezTo>
                    <a:cubicBezTo>
                      <a:pt x="443" y="242"/>
                      <a:pt x="443" y="242"/>
                      <a:pt x="443" y="242"/>
                    </a:cubicBezTo>
                    <a:cubicBezTo>
                      <a:pt x="444" y="100"/>
                      <a:pt x="257" y="0"/>
                      <a:pt x="257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9" name="Freeform 33"/>
              <p:cNvSpPr>
                <a:spLocks/>
              </p:cNvSpPr>
              <p:nvPr/>
            </p:nvSpPr>
            <p:spPr bwMode="gray">
              <a:xfrm>
                <a:off x="2723" y="1560"/>
                <a:ext cx="174" cy="556"/>
              </a:xfrm>
              <a:custGeom>
                <a:avLst/>
                <a:gdLst>
                  <a:gd name="T0" fmla="*/ 0 w 868"/>
                  <a:gd name="T1" fmla="*/ 0 h 2778"/>
                  <a:gd name="T2" fmla="*/ 868 w 868"/>
                  <a:gd name="T3" fmla="*/ 0 h 2778"/>
                  <a:gd name="T4" fmla="*/ 675 w 868"/>
                  <a:gd name="T5" fmla="*/ 245 h 2778"/>
                  <a:gd name="T6" fmla="*/ 675 w 868"/>
                  <a:gd name="T7" fmla="*/ 2514 h 2778"/>
                  <a:gd name="T8" fmla="*/ 868 w 868"/>
                  <a:gd name="T9" fmla="*/ 2778 h 2778"/>
                  <a:gd name="T10" fmla="*/ 0 w 868"/>
                  <a:gd name="T11" fmla="*/ 2778 h 2778"/>
                  <a:gd name="T12" fmla="*/ 193 w 868"/>
                  <a:gd name="T13" fmla="*/ 2514 h 2778"/>
                  <a:gd name="T14" fmla="*/ 193 w 868"/>
                  <a:gd name="T15" fmla="*/ 245 h 2778"/>
                  <a:gd name="T16" fmla="*/ 0 w 868"/>
                  <a:gd name="T17" fmla="*/ 0 h 2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8" h="2778">
                    <a:moveTo>
                      <a:pt x="0" y="0"/>
                    </a:moveTo>
                    <a:cubicBezTo>
                      <a:pt x="868" y="0"/>
                      <a:pt x="868" y="0"/>
                      <a:pt x="868" y="0"/>
                    </a:cubicBezTo>
                    <a:cubicBezTo>
                      <a:pt x="868" y="0"/>
                      <a:pt x="675" y="92"/>
                      <a:pt x="675" y="245"/>
                    </a:cubicBezTo>
                    <a:cubicBezTo>
                      <a:pt x="675" y="2514"/>
                      <a:pt x="675" y="2514"/>
                      <a:pt x="675" y="2514"/>
                    </a:cubicBezTo>
                    <a:cubicBezTo>
                      <a:pt x="675" y="2677"/>
                      <a:pt x="868" y="2778"/>
                      <a:pt x="868" y="2778"/>
                    </a:cubicBezTo>
                    <a:cubicBezTo>
                      <a:pt x="0" y="2778"/>
                      <a:pt x="0" y="2778"/>
                      <a:pt x="0" y="2778"/>
                    </a:cubicBezTo>
                    <a:cubicBezTo>
                      <a:pt x="0" y="2778"/>
                      <a:pt x="193" y="2677"/>
                      <a:pt x="193" y="2514"/>
                    </a:cubicBezTo>
                    <a:cubicBezTo>
                      <a:pt x="193" y="245"/>
                      <a:pt x="193" y="245"/>
                      <a:pt x="193" y="245"/>
                    </a:cubicBezTo>
                    <a:cubicBezTo>
                      <a:pt x="193" y="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0" name="Freeform 34"/>
              <p:cNvSpPr>
                <a:spLocks/>
              </p:cNvSpPr>
              <p:nvPr/>
            </p:nvSpPr>
            <p:spPr bwMode="gray">
              <a:xfrm>
                <a:off x="2898" y="1560"/>
                <a:ext cx="416" cy="556"/>
              </a:xfrm>
              <a:custGeom>
                <a:avLst/>
                <a:gdLst>
                  <a:gd name="T0" fmla="*/ 170 w 2079"/>
                  <a:gd name="T1" fmla="*/ 0 h 2777"/>
                  <a:gd name="T2" fmla="*/ 2079 w 2079"/>
                  <a:gd name="T3" fmla="*/ 0 h 2777"/>
                  <a:gd name="T4" fmla="*/ 1917 w 2079"/>
                  <a:gd name="T5" fmla="*/ 505 h 2777"/>
                  <a:gd name="T6" fmla="*/ 1684 w 2079"/>
                  <a:gd name="T7" fmla="*/ 293 h 2777"/>
                  <a:gd name="T8" fmla="*/ 1288 w 2079"/>
                  <a:gd name="T9" fmla="*/ 293 h 2777"/>
                  <a:gd name="T10" fmla="*/ 1288 w 2079"/>
                  <a:gd name="T11" fmla="*/ 2515 h 2777"/>
                  <a:gd name="T12" fmla="*/ 1474 w 2079"/>
                  <a:gd name="T13" fmla="*/ 2777 h 2777"/>
                  <a:gd name="T14" fmla="*/ 624 w 2079"/>
                  <a:gd name="T15" fmla="*/ 2777 h 2777"/>
                  <a:gd name="T16" fmla="*/ 808 w 2079"/>
                  <a:gd name="T17" fmla="*/ 2515 h 2777"/>
                  <a:gd name="T18" fmla="*/ 808 w 2079"/>
                  <a:gd name="T19" fmla="*/ 293 h 2777"/>
                  <a:gd name="T20" fmla="*/ 330 w 2079"/>
                  <a:gd name="T21" fmla="*/ 293 h 2777"/>
                  <a:gd name="T22" fmla="*/ 0 w 2079"/>
                  <a:gd name="T23" fmla="*/ 547 h 2777"/>
                  <a:gd name="T24" fmla="*/ 170 w 2079"/>
                  <a:gd name="T25" fmla="*/ 0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9" h="2777">
                    <a:moveTo>
                      <a:pt x="170" y="0"/>
                    </a:moveTo>
                    <a:cubicBezTo>
                      <a:pt x="2079" y="0"/>
                      <a:pt x="2079" y="0"/>
                      <a:pt x="2079" y="0"/>
                    </a:cubicBezTo>
                    <a:cubicBezTo>
                      <a:pt x="1917" y="505"/>
                      <a:pt x="1917" y="505"/>
                      <a:pt x="1917" y="505"/>
                    </a:cubicBezTo>
                    <a:cubicBezTo>
                      <a:pt x="1917" y="505"/>
                      <a:pt x="1869" y="293"/>
                      <a:pt x="1684" y="293"/>
                    </a:cubicBezTo>
                    <a:cubicBezTo>
                      <a:pt x="1288" y="293"/>
                      <a:pt x="1288" y="293"/>
                      <a:pt x="1288" y="293"/>
                    </a:cubicBezTo>
                    <a:cubicBezTo>
                      <a:pt x="1288" y="2515"/>
                      <a:pt x="1288" y="2515"/>
                      <a:pt x="1288" y="2515"/>
                    </a:cubicBezTo>
                    <a:cubicBezTo>
                      <a:pt x="1288" y="2656"/>
                      <a:pt x="1474" y="2777"/>
                      <a:pt x="1474" y="2777"/>
                    </a:cubicBezTo>
                    <a:cubicBezTo>
                      <a:pt x="624" y="2777"/>
                      <a:pt x="624" y="2777"/>
                      <a:pt x="624" y="2777"/>
                    </a:cubicBezTo>
                    <a:cubicBezTo>
                      <a:pt x="624" y="2777"/>
                      <a:pt x="809" y="2668"/>
                      <a:pt x="808" y="2515"/>
                    </a:cubicBezTo>
                    <a:cubicBezTo>
                      <a:pt x="808" y="293"/>
                      <a:pt x="808" y="293"/>
                      <a:pt x="808" y="293"/>
                    </a:cubicBezTo>
                    <a:cubicBezTo>
                      <a:pt x="330" y="293"/>
                      <a:pt x="330" y="293"/>
                      <a:pt x="330" y="293"/>
                    </a:cubicBezTo>
                    <a:cubicBezTo>
                      <a:pt x="195" y="293"/>
                      <a:pt x="0" y="547"/>
                      <a:pt x="0" y="547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1" name="Freeform 35"/>
              <p:cNvSpPr>
                <a:spLocks/>
              </p:cNvSpPr>
              <p:nvPr/>
            </p:nvSpPr>
            <p:spPr bwMode="gray">
              <a:xfrm>
                <a:off x="3654" y="1560"/>
                <a:ext cx="465" cy="564"/>
              </a:xfrm>
              <a:custGeom>
                <a:avLst/>
                <a:gdLst>
                  <a:gd name="T0" fmla="*/ 1488 w 2324"/>
                  <a:gd name="T1" fmla="*/ 0 h 2820"/>
                  <a:gd name="T2" fmla="*/ 2324 w 2324"/>
                  <a:gd name="T3" fmla="*/ 0 h 2820"/>
                  <a:gd name="T4" fmla="*/ 2145 w 2324"/>
                  <a:gd name="T5" fmla="*/ 244 h 2820"/>
                  <a:gd name="T6" fmla="*/ 2145 w 2324"/>
                  <a:gd name="T7" fmla="*/ 1926 h 2820"/>
                  <a:gd name="T8" fmla="*/ 1185 w 2324"/>
                  <a:gd name="T9" fmla="*/ 2820 h 2820"/>
                  <a:gd name="T10" fmla="*/ 185 w 2324"/>
                  <a:gd name="T11" fmla="*/ 1926 h 2820"/>
                  <a:gd name="T12" fmla="*/ 185 w 2324"/>
                  <a:gd name="T13" fmla="*/ 244 h 2820"/>
                  <a:gd name="T14" fmla="*/ 0 w 2324"/>
                  <a:gd name="T15" fmla="*/ 0 h 2820"/>
                  <a:gd name="T16" fmla="*/ 861 w 2324"/>
                  <a:gd name="T17" fmla="*/ 0 h 2820"/>
                  <a:gd name="T18" fmla="*/ 669 w 2324"/>
                  <a:gd name="T19" fmla="*/ 244 h 2820"/>
                  <a:gd name="T20" fmla="*/ 669 w 2324"/>
                  <a:gd name="T21" fmla="*/ 1926 h 2820"/>
                  <a:gd name="T22" fmla="*/ 1185 w 2324"/>
                  <a:gd name="T23" fmla="*/ 2519 h 2820"/>
                  <a:gd name="T24" fmla="*/ 1677 w 2324"/>
                  <a:gd name="T25" fmla="*/ 1926 h 2820"/>
                  <a:gd name="T26" fmla="*/ 1677 w 2324"/>
                  <a:gd name="T27" fmla="*/ 244 h 2820"/>
                  <a:gd name="T28" fmla="*/ 1488 w 2324"/>
                  <a:gd name="T29" fmla="*/ 0 h 2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24" h="2820">
                    <a:moveTo>
                      <a:pt x="1488" y="0"/>
                    </a:moveTo>
                    <a:cubicBezTo>
                      <a:pt x="2324" y="0"/>
                      <a:pt x="2324" y="0"/>
                      <a:pt x="2324" y="0"/>
                    </a:cubicBezTo>
                    <a:cubicBezTo>
                      <a:pt x="2324" y="0"/>
                      <a:pt x="2145" y="94"/>
                      <a:pt x="2145" y="244"/>
                    </a:cubicBezTo>
                    <a:cubicBezTo>
                      <a:pt x="2145" y="1926"/>
                      <a:pt x="2145" y="1926"/>
                      <a:pt x="2145" y="1926"/>
                    </a:cubicBezTo>
                    <a:cubicBezTo>
                      <a:pt x="2144" y="2610"/>
                      <a:pt x="1578" y="2820"/>
                      <a:pt x="1185" y="2820"/>
                    </a:cubicBezTo>
                    <a:cubicBezTo>
                      <a:pt x="795" y="2820"/>
                      <a:pt x="184" y="2607"/>
                      <a:pt x="185" y="1926"/>
                    </a:cubicBezTo>
                    <a:cubicBezTo>
                      <a:pt x="185" y="244"/>
                      <a:pt x="185" y="244"/>
                      <a:pt x="185" y="244"/>
                    </a:cubicBezTo>
                    <a:cubicBezTo>
                      <a:pt x="185" y="94"/>
                      <a:pt x="0" y="0"/>
                      <a:pt x="0" y="0"/>
                    </a:cubicBezTo>
                    <a:cubicBezTo>
                      <a:pt x="861" y="0"/>
                      <a:pt x="861" y="0"/>
                      <a:pt x="861" y="0"/>
                    </a:cubicBezTo>
                    <a:cubicBezTo>
                      <a:pt x="861" y="0"/>
                      <a:pt x="669" y="92"/>
                      <a:pt x="669" y="244"/>
                    </a:cubicBezTo>
                    <a:cubicBezTo>
                      <a:pt x="669" y="1926"/>
                      <a:pt x="669" y="1926"/>
                      <a:pt x="669" y="1926"/>
                    </a:cubicBezTo>
                    <a:cubicBezTo>
                      <a:pt x="669" y="2285"/>
                      <a:pt x="907" y="2519"/>
                      <a:pt x="1185" y="2519"/>
                    </a:cubicBezTo>
                    <a:cubicBezTo>
                      <a:pt x="1464" y="2519"/>
                      <a:pt x="1676" y="2275"/>
                      <a:pt x="1677" y="1926"/>
                    </a:cubicBezTo>
                    <a:cubicBezTo>
                      <a:pt x="1677" y="244"/>
                      <a:pt x="1677" y="244"/>
                      <a:pt x="1677" y="244"/>
                    </a:cubicBezTo>
                    <a:cubicBezTo>
                      <a:pt x="1677" y="94"/>
                      <a:pt x="1488" y="0"/>
                      <a:pt x="1488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2" name="Freeform 36"/>
              <p:cNvSpPr>
                <a:spLocks/>
              </p:cNvSpPr>
              <p:nvPr/>
            </p:nvSpPr>
            <p:spPr bwMode="gray">
              <a:xfrm>
                <a:off x="2027" y="1560"/>
                <a:ext cx="469" cy="566"/>
              </a:xfrm>
              <a:custGeom>
                <a:avLst/>
                <a:gdLst>
                  <a:gd name="T0" fmla="*/ 1495 w 2347"/>
                  <a:gd name="T1" fmla="*/ 0 h 2827"/>
                  <a:gd name="T2" fmla="*/ 2347 w 2347"/>
                  <a:gd name="T3" fmla="*/ 0 h 2827"/>
                  <a:gd name="T4" fmla="*/ 2166 w 2347"/>
                  <a:gd name="T5" fmla="*/ 247 h 2827"/>
                  <a:gd name="T6" fmla="*/ 2166 w 2347"/>
                  <a:gd name="T7" fmla="*/ 1925 h 2827"/>
                  <a:gd name="T8" fmla="*/ 1176 w 2347"/>
                  <a:gd name="T9" fmla="*/ 2827 h 2827"/>
                  <a:gd name="T10" fmla="*/ 175 w 2347"/>
                  <a:gd name="T11" fmla="*/ 1925 h 2827"/>
                  <a:gd name="T12" fmla="*/ 174 w 2347"/>
                  <a:gd name="T13" fmla="*/ 247 h 2827"/>
                  <a:gd name="T14" fmla="*/ 0 w 2347"/>
                  <a:gd name="T15" fmla="*/ 0 h 2827"/>
                  <a:gd name="T16" fmla="*/ 860 w 2347"/>
                  <a:gd name="T17" fmla="*/ 0 h 2827"/>
                  <a:gd name="T18" fmla="*/ 661 w 2347"/>
                  <a:gd name="T19" fmla="*/ 247 h 2827"/>
                  <a:gd name="T20" fmla="*/ 660 w 2347"/>
                  <a:gd name="T21" fmla="*/ 1925 h 2827"/>
                  <a:gd name="T22" fmla="*/ 1176 w 2347"/>
                  <a:gd name="T23" fmla="*/ 2527 h 2827"/>
                  <a:gd name="T24" fmla="*/ 1678 w 2347"/>
                  <a:gd name="T25" fmla="*/ 1925 h 2827"/>
                  <a:gd name="T26" fmla="*/ 1679 w 2347"/>
                  <a:gd name="T27" fmla="*/ 247 h 2827"/>
                  <a:gd name="T28" fmla="*/ 1495 w 2347"/>
                  <a:gd name="T29" fmla="*/ 0 h 2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47" h="2827">
                    <a:moveTo>
                      <a:pt x="1495" y="0"/>
                    </a:moveTo>
                    <a:cubicBezTo>
                      <a:pt x="2347" y="0"/>
                      <a:pt x="2347" y="0"/>
                      <a:pt x="2347" y="0"/>
                    </a:cubicBezTo>
                    <a:cubicBezTo>
                      <a:pt x="2347" y="0"/>
                      <a:pt x="2166" y="98"/>
                      <a:pt x="2166" y="247"/>
                    </a:cubicBezTo>
                    <a:cubicBezTo>
                      <a:pt x="2166" y="248"/>
                      <a:pt x="2166" y="1925"/>
                      <a:pt x="2166" y="1925"/>
                    </a:cubicBezTo>
                    <a:cubicBezTo>
                      <a:pt x="2166" y="2611"/>
                      <a:pt x="1573" y="2827"/>
                      <a:pt x="1176" y="2827"/>
                    </a:cubicBezTo>
                    <a:cubicBezTo>
                      <a:pt x="786" y="2827"/>
                      <a:pt x="175" y="2608"/>
                      <a:pt x="175" y="1925"/>
                    </a:cubicBezTo>
                    <a:cubicBezTo>
                      <a:pt x="174" y="247"/>
                      <a:pt x="174" y="247"/>
                      <a:pt x="174" y="247"/>
                    </a:cubicBezTo>
                    <a:cubicBezTo>
                      <a:pt x="174" y="97"/>
                      <a:pt x="0" y="0"/>
                      <a:pt x="0" y="0"/>
                    </a:cubicBezTo>
                    <a:cubicBezTo>
                      <a:pt x="860" y="0"/>
                      <a:pt x="860" y="0"/>
                      <a:pt x="860" y="0"/>
                    </a:cubicBezTo>
                    <a:cubicBezTo>
                      <a:pt x="860" y="0"/>
                      <a:pt x="661" y="98"/>
                      <a:pt x="661" y="247"/>
                    </a:cubicBezTo>
                    <a:cubicBezTo>
                      <a:pt x="660" y="1925"/>
                      <a:pt x="660" y="1925"/>
                      <a:pt x="660" y="1925"/>
                    </a:cubicBezTo>
                    <a:cubicBezTo>
                      <a:pt x="660" y="2280"/>
                      <a:pt x="897" y="2525"/>
                      <a:pt x="1176" y="2527"/>
                    </a:cubicBezTo>
                    <a:cubicBezTo>
                      <a:pt x="1454" y="2528"/>
                      <a:pt x="1678" y="2277"/>
                      <a:pt x="1678" y="1925"/>
                    </a:cubicBezTo>
                    <a:cubicBezTo>
                      <a:pt x="1679" y="247"/>
                      <a:pt x="1679" y="247"/>
                      <a:pt x="1679" y="247"/>
                    </a:cubicBezTo>
                    <a:cubicBezTo>
                      <a:pt x="1679" y="97"/>
                      <a:pt x="1495" y="0"/>
                      <a:pt x="1495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3" name="Freeform 37"/>
              <p:cNvSpPr>
                <a:spLocks/>
              </p:cNvSpPr>
              <p:nvPr/>
            </p:nvSpPr>
            <p:spPr bwMode="gray">
              <a:xfrm>
                <a:off x="3295" y="1549"/>
                <a:ext cx="358" cy="577"/>
              </a:xfrm>
              <a:custGeom>
                <a:avLst/>
                <a:gdLst>
                  <a:gd name="T0" fmla="*/ 1537 w 1788"/>
                  <a:gd name="T1" fmla="*/ 501 h 2885"/>
                  <a:gd name="T2" fmla="*/ 1067 w 1788"/>
                  <a:gd name="T3" fmla="*/ 289 h 2885"/>
                  <a:gd name="T4" fmla="*/ 528 w 1788"/>
                  <a:gd name="T5" fmla="*/ 709 h 2885"/>
                  <a:gd name="T6" fmla="*/ 1042 w 1788"/>
                  <a:gd name="T7" fmla="*/ 1230 h 2885"/>
                  <a:gd name="T8" fmla="*/ 1786 w 1788"/>
                  <a:gd name="T9" fmla="*/ 2067 h 2885"/>
                  <a:gd name="T10" fmla="*/ 681 w 1788"/>
                  <a:gd name="T11" fmla="*/ 2885 h 2885"/>
                  <a:gd name="T12" fmla="*/ 162 w 1788"/>
                  <a:gd name="T13" fmla="*/ 2813 h 2885"/>
                  <a:gd name="T14" fmla="*/ 0 w 1788"/>
                  <a:gd name="T15" fmla="*/ 2280 h 2885"/>
                  <a:gd name="T16" fmla="*/ 689 w 1788"/>
                  <a:gd name="T17" fmla="*/ 2582 h 2885"/>
                  <a:gd name="T18" fmla="*/ 1311 w 1788"/>
                  <a:gd name="T19" fmla="*/ 2126 h 2885"/>
                  <a:gd name="T20" fmla="*/ 48 w 1788"/>
                  <a:gd name="T21" fmla="*/ 765 h 2885"/>
                  <a:gd name="T22" fmla="*/ 1019 w 1788"/>
                  <a:gd name="T23" fmla="*/ 0 h 2885"/>
                  <a:gd name="T24" fmla="*/ 1537 w 1788"/>
                  <a:gd name="T25" fmla="*/ 72 h 2885"/>
                  <a:gd name="T26" fmla="*/ 1537 w 1788"/>
                  <a:gd name="T27" fmla="*/ 501 h 28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88" h="2885">
                    <a:moveTo>
                      <a:pt x="1537" y="501"/>
                    </a:moveTo>
                    <a:cubicBezTo>
                      <a:pt x="1537" y="501"/>
                      <a:pt x="1416" y="290"/>
                      <a:pt x="1067" y="289"/>
                    </a:cubicBezTo>
                    <a:cubicBezTo>
                      <a:pt x="718" y="288"/>
                      <a:pt x="529" y="471"/>
                      <a:pt x="528" y="709"/>
                    </a:cubicBezTo>
                    <a:cubicBezTo>
                      <a:pt x="527" y="978"/>
                      <a:pt x="729" y="1079"/>
                      <a:pt x="1042" y="1230"/>
                    </a:cubicBezTo>
                    <a:cubicBezTo>
                      <a:pt x="1340" y="1373"/>
                      <a:pt x="1788" y="1570"/>
                      <a:pt x="1786" y="2067"/>
                    </a:cubicBezTo>
                    <a:cubicBezTo>
                      <a:pt x="1785" y="2513"/>
                      <a:pt x="1390" y="2885"/>
                      <a:pt x="681" y="2885"/>
                    </a:cubicBezTo>
                    <a:cubicBezTo>
                      <a:pt x="463" y="2884"/>
                      <a:pt x="162" y="2813"/>
                      <a:pt x="162" y="2813"/>
                    </a:cubicBezTo>
                    <a:cubicBezTo>
                      <a:pt x="0" y="2280"/>
                      <a:pt x="0" y="2280"/>
                      <a:pt x="0" y="2280"/>
                    </a:cubicBezTo>
                    <a:cubicBezTo>
                      <a:pt x="150" y="2426"/>
                      <a:pt x="416" y="2582"/>
                      <a:pt x="689" y="2582"/>
                    </a:cubicBezTo>
                    <a:cubicBezTo>
                      <a:pt x="973" y="2582"/>
                      <a:pt x="1311" y="2407"/>
                      <a:pt x="1311" y="2126"/>
                    </a:cubicBezTo>
                    <a:cubicBezTo>
                      <a:pt x="1311" y="1583"/>
                      <a:pt x="48" y="1674"/>
                      <a:pt x="48" y="765"/>
                    </a:cubicBezTo>
                    <a:cubicBezTo>
                      <a:pt x="48" y="453"/>
                      <a:pt x="266" y="0"/>
                      <a:pt x="1019" y="0"/>
                    </a:cubicBezTo>
                    <a:cubicBezTo>
                      <a:pt x="1264" y="0"/>
                      <a:pt x="1537" y="72"/>
                      <a:pt x="1537" y="72"/>
                    </a:cubicBezTo>
                    <a:lnTo>
                      <a:pt x="1537" y="501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35</a:t>
            </a:fld>
            <a:endParaRPr lang="de-DE" altLang="ja-JP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sp>
        <p:nvSpPr>
          <p:cNvPr id="3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8275" y="869950"/>
            <a:ext cx="8796213" cy="5727402"/>
          </a:xfrm>
        </p:spPr>
        <p:txBody>
          <a:bodyPr/>
          <a:lstStyle/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必须涵盖以下故障传播的故障模型（根据</a:t>
            </a:r>
            <a:r>
              <a:rPr lang="en-US" altLang="zh-CN" sz="2000" dirty="0">
                <a:latin typeface="微软雅黑"/>
                <a:ea typeface="微软雅黑"/>
                <a:cs typeface="Arial"/>
              </a:rPr>
              <a:t>ISO 26262</a:t>
            </a:r>
            <a:r>
              <a:rPr lang="zh-CN" altLang="en-US" sz="2000" dirty="0">
                <a:latin typeface="微软雅黑"/>
                <a:ea typeface="微软雅黑"/>
                <a:cs typeface="Arial"/>
              </a:rPr>
              <a:t>第</a:t>
            </a:r>
            <a:r>
              <a:rPr lang="en-US" altLang="zh-CN" sz="2000" dirty="0">
                <a:latin typeface="微软雅黑"/>
                <a:ea typeface="微软雅黑"/>
                <a:cs typeface="Arial"/>
              </a:rPr>
              <a:t>6</a:t>
            </a:r>
            <a:r>
              <a:rPr lang="zh-CN" altLang="en-US" sz="2000" dirty="0">
                <a:latin typeface="微软雅黑"/>
                <a:ea typeface="微软雅黑"/>
                <a:cs typeface="Arial"/>
              </a:rPr>
              <a:t>部分附录</a:t>
            </a:r>
            <a:r>
              <a:rPr lang="en-US" altLang="zh-CN" sz="2000" dirty="0">
                <a:latin typeface="微软雅黑"/>
                <a:ea typeface="微软雅黑"/>
                <a:cs typeface="Arial"/>
              </a:rPr>
              <a:t>D</a:t>
            </a:r>
            <a:r>
              <a:rPr lang="zh-CN" altLang="en-US" sz="2000" dirty="0">
                <a:latin typeface="微软雅黑"/>
                <a:ea typeface="微软雅黑"/>
                <a:cs typeface="Arial"/>
              </a:rPr>
              <a:t>）： </a:t>
            </a:r>
            <a:endParaRPr lang="en-US" altLang="zh-CN" sz="20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内存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由于意外写入另一分区的内存而导致内存损坏</a:t>
            </a:r>
            <a:endParaRPr lang="en-US" altLang="zh-CN" sz="1400" dirty="0">
              <a:effectLst/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由于意外写入处理器寄存器，导致寄存器</a:t>
            </a:r>
            <a:r>
              <a:rPr lang="en-US" altLang="zh-CN" sz="1200" dirty="0">
                <a:effectLst/>
              </a:rPr>
              <a:t>/</a:t>
            </a:r>
            <a:r>
              <a:rPr lang="zh-CN" altLang="en-US" sz="1200" dirty="0">
                <a:effectLst/>
              </a:rPr>
              <a:t>配置损坏</a:t>
            </a:r>
            <a:endParaRPr lang="en-US" altLang="zh-CN" sz="1400" dirty="0">
              <a:latin typeface="微软雅黑"/>
              <a:ea typeface="微软雅黑"/>
              <a:cs typeface="Arial"/>
            </a:endParaRPr>
          </a:p>
          <a:p>
            <a:pPr lvl="1"/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en-US" altLang="ja-JP" sz="1600" dirty="0">
                <a:latin typeface="微软雅黑"/>
                <a:ea typeface="微软雅黑"/>
                <a:cs typeface="Arial"/>
              </a:rPr>
              <a:t>CPU</a:t>
            </a:r>
            <a:r>
              <a:rPr lang="ja-JP" altLang="en-US" sz="1600" dirty="0">
                <a:latin typeface="微软雅黑"/>
                <a:ea typeface="微软雅黑"/>
                <a:cs typeface="Arial"/>
              </a:rPr>
              <a:t>时间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/>
              <a:t>由于通信死锁导致分区阻塞</a:t>
            </a:r>
            <a:endParaRPr lang="en-US" altLang="zh-CN" sz="1200" dirty="0"/>
          </a:p>
          <a:p>
            <a:pPr lvl="2"/>
            <a:r>
              <a:rPr lang="zh-CN" altLang="en-US" sz="1200" dirty="0"/>
              <a:t>处理器执行时间分配错误</a:t>
            </a:r>
            <a:endParaRPr lang="en-US" altLang="zh-CN" sz="1200" dirty="0"/>
          </a:p>
          <a:p>
            <a:pPr lvl="1"/>
            <a:endParaRPr lang="en-US" altLang="zh-CN" sz="14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通信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ja-JP" altLang="en-US" sz="1200" dirty="0"/>
              <a:t>通信中断</a:t>
            </a:r>
            <a:endParaRPr lang="en-US" altLang="ja-JP" sz="1200" dirty="0"/>
          </a:p>
          <a:p>
            <a:pPr lvl="2"/>
            <a:r>
              <a:rPr lang="ja-JP" altLang="en-US" sz="1200" dirty="0"/>
              <a:t>无意重复</a:t>
            </a:r>
            <a:endParaRPr lang="en-US" altLang="ja-JP" sz="1200" dirty="0"/>
          </a:p>
          <a:p>
            <a:pPr lvl="2"/>
            <a:r>
              <a:rPr lang="ja-JP" altLang="en-US" sz="1200" dirty="0"/>
              <a:t>插入信息</a:t>
            </a:r>
            <a:endParaRPr lang="en-US" altLang="ja-JP" sz="1200" dirty="0"/>
          </a:p>
          <a:p>
            <a:pPr lvl="2"/>
            <a:r>
              <a:rPr lang="ja-JP" altLang="en-US" sz="1200" dirty="0"/>
              <a:t>重新排序</a:t>
            </a:r>
            <a:endParaRPr lang="en-US" altLang="ja-JP" sz="1200" dirty="0"/>
          </a:p>
          <a:p>
            <a:pPr lvl="2"/>
            <a:r>
              <a:rPr lang="ja-JP" altLang="en-US" sz="1200" dirty="0"/>
              <a:t>消息损坏 </a:t>
            </a:r>
            <a:endParaRPr lang="en-US" altLang="ja-JP" sz="1200" dirty="0"/>
          </a:p>
          <a:p>
            <a:pPr lvl="2"/>
            <a:r>
              <a:rPr lang="ja-JP" altLang="en-US" sz="1200" dirty="0"/>
              <a:t>消息延迟</a:t>
            </a:r>
            <a:endParaRPr lang="en-US" altLang="ja-JP" sz="1200" dirty="0"/>
          </a:p>
          <a:p>
            <a:pPr lvl="2"/>
            <a:r>
              <a:rPr lang="zh-CN" altLang="en-US" sz="1200" dirty="0"/>
              <a:t>阻止访问数据总线</a:t>
            </a:r>
            <a:r>
              <a:rPr lang="en-US" altLang="zh-CN" sz="1200" dirty="0"/>
              <a:t>/“</a:t>
            </a:r>
            <a:r>
              <a:rPr lang="zh-CN" altLang="en-US" sz="1200" dirty="0"/>
              <a:t>胡言乱语的白痴”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95792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sp>
        <p:nvSpPr>
          <p:cNvPr id="3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8275" y="869950"/>
            <a:ext cx="8796213" cy="5727402"/>
          </a:xfrm>
        </p:spPr>
        <p:txBody>
          <a:bodyPr/>
          <a:lstStyle/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实现无干扰的典型且经验证的机制包括： </a:t>
            </a:r>
            <a:endParaRPr lang="en-US" altLang="zh-CN" sz="20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内存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使用内存保护单元（</a:t>
            </a:r>
            <a:r>
              <a:rPr lang="en-US" altLang="zh-CN" sz="1200" dirty="0">
                <a:effectLst/>
              </a:rPr>
              <a:t>MPU</a:t>
            </a:r>
            <a:r>
              <a:rPr lang="zh-CN" altLang="en-US" sz="1200" dirty="0">
                <a:effectLst/>
              </a:rPr>
              <a:t>）</a:t>
            </a:r>
            <a:endParaRPr lang="en-US" altLang="zh-CN" sz="1400" dirty="0">
              <a:effectLst/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在单独的分区中分配安全任务</a:t>
            </a:r>
            <a:endParaRPr lang="en-US" altLang="zh-CN" sz="1200" dirty="0">
              <a:effectLst/>
            </a:endParaRPr>
          </a:p>
          <a:p>
            <a:pPr lvl="2"/>
            <a:r>
              <a:rPr lang="zh-CN" altLang="en-US" sz="1400" dirty="0">
                <a:latin typeface="微软雅黑"/>
                <a:ea typeface="微软雅黑"/>
                <a:cs typeface="Arial"/>
              </a:rPr>
              <a:t>保操作系统正确处理</a:t>
            </a:r>
            <a:r>
              <a:rPr lang="en-US" altLang="zh-CN" sz="1400" dirty="0">
                <a:latin typeface="微软雅黑"/>
                <a:ea typeface="微软雅黑"/>
                <a:cs typeface="Arial"/>
              </a:rPr>
              <a:t>MPU</a:t>
            </a:r>
          </a:p>
          <a:p>
            <a:pPr lvl="1"/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en-US" altLang="ja-JP" sz="1600" dirty="0">
                <a:latin typeface="微软雅黑"/>
                <a:ea typeface="微软雅黑"/>
                <a:cs typeface="Arial"/>
              </a:rPr>
              <a:t>CPU</a:t>
            </a:r>
            <a:r>
              <a:rPr lang="ja-JP" altLang="en-US" sz="1600" dirty="0">
                <a:latin typeface="微软雅黑"/>
                <a:ea typeface="微软雅黑"/>
                <a:cs typeface="Arial"/>
              </a:rPr>
              <a:t>时间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/>
              <a:t>使用检查点监控安全任务的程序流程</a:t>
            </a:r>
            <a:endParaRPr lang="en-US" altLang="zh-CN" sz="1200" dirty="0"/>
          </a:p>
          <a:p>
            <a:pPr lvl="2"/>
            <a:r>
              <a:rPr lang="zh-CN" altLang="en-US" sz="1200" dirty="0"/>
              <a:t>由独立的硬件看门狗监督计时</a:t>
            </a:r>
            <a:endParaRPr lang="en-US" altLang="zh-CN" sz="1200" dirty="0"/>
          </a:p>
          <a:p>
            <a:pPr lvl="1"/>
            <a:endParaRPr lang="en-US" altLang="zh-CN" sz="14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通信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/>
              <a:t>通过端到端保护机制检测故障（信息计数器，</a:t>
            </a:r>
            <a:r>
              <a:rPr lang="en-US" altLang="zh-CN" sz="1200" dirty="0"/>
              <a:t>CRC</a:t>
            </a:r>
            <a:r>
              <a:rPr lang="zh-CN" altLang="en-US" sz="1200" dirty="0"/>
              <a:t>）</a:t>
            </a:r>
            <a:endParaRPr lang="en-US" altLang="ja-JP" sz="1200" dirty="0"/>
          </a:p>
        </p:txBody>
      </p:sp>
    </p:spTree>
    <p:extLst>
      <p:ext uri="{BB962C8B-B14F-4D97-AF65-F5344CB8AC3E}">
        <p14:creationId xmlns:p14="http://schemas.microsoft.com/office/powerpoint/2010/main" val="3969830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sp>
        <p:nvSpPr>
          <p:cNvPr id="3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8275" y="869950"/>
            <a:ext cx="8796213" cy="5727402"/>
          </a:xfrm>
        </p:spPr>
        <p:txBody>
          <a:bodyPr/>
          <a:lstStyle/>
          <a:p>
            <a:r>
              <a:rPr lang="zh-CN" altLang="en-US" sz="2000" dirty="0">
                <a:latin typeface="微软雅黑"/>
                <a:ea typeface="微软雅黑"/>
                <a:cs typeface="Arial"/>
              </a:rPr>
              <a:t>实现无干扰的典型且经验证的机制包括： </a:t>
            </a:r>
            <a:endParaRPr lang="en-US" altLang="zh-CN" sz="20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内存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使用内存保护单元（</a:t>
            </a:r>
            <a:r>
              <a:rPr lang="en-US" altLang="zh-CN" sz="1200" dirty="0">
                <a:effectLst/>
              </a:rPr>
              <a:t>MPU</a:t>
            </a:r>
            <a:r>
              <a:rPr lang="zh-CN" altLang="en-US" sz="1200" dirty="0">
                <a:effectLst/>
              </a:rPr>
              <a:t>）</a:t>
            </a:r>
            <a:endParaRPr lang="en-US" altLang="zh-CN" sz="1400" dirty="0">
              <a:effectLst/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>
                <a:effectLst/>
              </a:rPr>
              <a:t>在单独的分区中分配安全任务</a:t>
            </a:r>
            <a:endParaRPr lang="en-US" altLang="zh-CN" sz="1200" dirty="0">
              <a:effectLst/>
            </a:endParaRPr>
          </a:p>
          <a:p>
            <a:pPr lvl="2"/>
            <a:r>
              <a:rPr lang="zh-CN" altLang="en-US" sz="1400" dirty="0">
                <a:latin typeface="微软雅黑"/>
                <a:ea typeface="微软雅黑"/>
                <a:cs typeface="Arial"/>
              </a:rPr>
              <a:t>保操作系统正确处理</a:t>
            </a:r>
            <a:r>
              <a:rPr lang="en-US" altLang="zh-CN" sz="1400" dirty="0">
                <a:latin typeface="微软雅黑"/>
                <a:ea typeface="微软雅黑"/>
                <a:cs typeface="Arial"/>
              </a:rPr>
              <a:t>MPU</a:t>
            </a:r>
          </a:p>
          <a:p>
            <a:pPr lvl="1"/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en-US" altLang="ja-JP" sz="1600" dirty="0">
                <a:latin typeface="微软雅黑"/>
                <a:ea typeface="微软雅黑"/>
                <a:cs typeface="Arial"/>
              </a:rPr>
              <a:t>CPU</a:t>
            </a:r>
            <a:r>
              <a:rPr lang="ja-JP" altLang="en-US" sz="1600" dirty="0">
                <a:latin typeface="微软雅黑"/>
                <a:ea typeface="微软雅黑"/>
                <a:cs typeface="Arial"/>
              </a:rPr>
              <a:t>时间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/>
              <a:t>使用检查点监控安全任务的程序流程</a:t>
            </a:r>
            <a:endParaRPr lang="en-US" altLang="zh-CN" sz="1200" dirty="0"/>
          </a:p>
          <a:p>
            <a:pPr lvl="2"/>
            <a:r>
              <a:rPr lang="zh-CN" altLang="en-US" sz="1200" dirty="0"/>
              <a:t>由独立的硬件看门狗监督计时</a:t>
            </a:r>
            <a:endParaRPr lang="en-US" altLang="zh-CN" sz="1200" dirty="0"/>
          </a:p>
          <a:p>
            <a:pPr lvl="1"/>
            <a:endParaRPr lang="en-US" altLang="zh-CN" sz="1400" dirty="0">
              <a:latin typeface="微软雅黑"/>
              <a:ea typeface="微软雅黑"/>
              <a:cs typeface="Arial"/>
            </a:endParaRPr>
          </a:p>
          <a:p>
            <a:pPr lvl="1"/>
            <a:r>
              <a:rPr lang="zh-CN" altLang="en-US" sz="1600" dirty="0">
                <a:latin typeface="微软雅黑"/>
                <a:ea typeface="微软雅黑"/>
                <a:cs typeface="Arial"/>
              </a:rPr>
              <a:t>通信</a:t>
            </a:r>
            <a:endParaRPr lang="en-US" altLang="zh-CN" sz="1600" dirty="0">
              <a:latin typeface="微软雅黑"/>
              <a:ea typeface="微软雅黑"/>
              <a:cs typeface="Arial"/>
            </a:endParaRPr>
          </a:p>
          <a:p>
            <a:pPr lvl="2"/>
            <a:r>
              <a:rPr lang="zh-CN" altLang="en-US" sz="1200" dirty="0"/>
              <a:t>通过端到端保护机制检测故障（信息计数器，</a:t>
            </a:r>
            <a:r>
              <a:rPr lang="en-US" altLang="zh-CN" sz="1200" dirty="0"/>
              <a:t>CRC</a:t>
            </a:r>
            <a:r>
              <a:rPr lang="zh-CN" altLang="en-US" sz="1200" dirty="0"/>
              <a:t>）</a:t>
            </a:r>
            <a:endParaRPr lang="en-US" altLang="ja-JP" sz="1200" dirty="0"/>
          </a:p>
        </p:txBody>
      </p:sp>
    </p:spTree>
    <p:extLst>
      <p:ext uri="{BB962C8B-B14F-4D97-AF65-F5344CB8AC3E}">
        <p14:creationId xmlns:p14="http://schemas.microsoft.com/office/powerpoint/2010/main" val="63945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6030AE2-08B1-47A5-A538-0E370F448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09" y="1538023"/>
            <a:ext cx="8459381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70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E50217C-5378-4000-A13C-DEC1C9940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3036"/>
            <a:ext cx="9144000" cy="513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33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800" dirty="0">
                <a:latin typeface="+mn-ea"/>
                <a:ea typeface="+mn-ea"/>
              </a:rPr>
              <a:t>Realize “Freedom from Interference” </a:t>
            </a:r>
            <a:endParaRPr kumimoji="1" lang="ja-JP" altLang="en-US" sz="2800" dirty="0">
              <a:latin typeface="+mn-ea"/>
              <a:ea typeface="+mn-ea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6ADD6DF-A70F-49B4-ABCE-231D8F04C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231" y="904522"/>
            <a:ext cx="8335538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838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EFORMAT" val="-1"/>
</p:tagLst>
</file>

<file path=ppt/theme/theme1.xml><?xml version="1.0" encoding="utf-8"?>
<a:theme xmlns:a="http://schemas.openxmlformats.org/drawingml/2006/main" name="presentation_cn_r">
  <a:themeElements>
    <a:clrScheme name="F_Tool_2_EN_R 1">
      <a:dk1>
        <a:srgbClr val="000000"/>
      </a:dk1>
      <a:lt1>
        <a:srgbClr val="FFFFFF"/>
      </a:lt1>
      <a:dk2>
        <a:srgbClr val="000000"/>
      </a:dk2>
      <a:lt2>
        <a:srgbClr val="B1B1AC"/>
      </a:lt2>
      <a:accent1>
        <a:srgbClr val="F8C6C5"/>
      </a:accent1>
      <a:accent2>
        <a:srgbClr val="B22B30"/>
      </a:accent2>
      <a:accent3>
        <a:srgbClr val="FFFFFF"/>
      </a:accent3>
      <a:accent4>
        <a:srgbClr val="000000"/>
      </a:accent4>
      <a:accent5>
        <a:srgbClr val="FBDFDF"/>
      </a:accent5>
      <a:accent6>
        <a:srgbClr val="A1262A"/>
      </a:accent6>
      <a:hlink>
        <a:srgbClr val="105D9C"/>
      </a:hlink>
      <a:folHlink>
        <a:srgbClr val="4B4595"/>
      </a:folHlink>
    </a:clrScheme>
    <a:fontScheme name="自定义 3">
      <a:majorFont>
        <a:latin typeface="Fujitsu Sans Medium"/>
        <a:ea typeface="微软雅黑"/>
        <a:cs typeface=""/>
      </a:majorFont>
      <a:minorFont>
        <a:latin typeface="Fujitsu Sans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FFFFFF"/>
            </a:gs>
            <a:gs pos="100000">
              <a:srgbClr val="CACAC7"/>
            </a:gs>
          </a:gsLst>
          <a:lin ang="5400000" scaled="1"/>
        </a:gradFill>
        <a:ln w="9525" cap="flat" cmpd="sng" algn="ctr">
          <a:solidFill>
            <a:srgbClr val="57564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53882" dir="2700000" algn="ctr" rotWithShape="0">
                  <a:schemeClr val="bg2">
                    <a:alpha val="50000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ＭＳ Ｐゴシック" charset="-128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FFFFFF"/>
            </a:gs>
            <a:gs pos="100000">
              <a:srgbClr val="CACAC7"/>
            </a:gs>
          </a:gsLst>
          <a:lin ang="5400000" scaled="1"/>
        </a:gradFill>
        <a:ln w="9525" cap="flat" cmpd="sng" algn="ctr">
          <a:solidFill>
            <a:srgbClr val="57564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53882" dir="2700000" algn="ctr" rotWithShape="0">
                  <a:schemeClr val="bg2">
                    <a:alpha val="50000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ＭＳ Ｐゴシック" charset="-128"/>
            <a:ea typeface="ＭＳ Ｐゴシック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F_Tool_2_EN_R 1">
        <a:dk1>
          <a:srgbClr val="000000"/>
        </a:dk1>
        <a:lt1>
          <a:srgbClr val="FFFFFF"/>
        </a:lt1>
        <a:dk2>
          <a:srgbClr val="000000"/>
        </a:dk2>
        <a:lt2>
          <a:srgbClr val="B1B1AC"/>
        </a:lt2>
        <a:accent1>
          <a:srgbClr val="F8C6C5"/>
        </a:accent1>
        <a:accent2>
          <a:srgbClr val="B22B30"/>
        </a:accent2>
        <a:accent3>
          <a:srgbClr val="FFFFFF"/>
        </a:accent3>
        <a:accent4>
          <a:srgbClr val="000000"/>
        </a:accent4>
        <a:accent5>
          <a:srgbClr val="FBDFDF"/>
        </a:accent5>
        <a:accent6>
          <a:srgbClr val="A1262A"/>
        </a:accent6>
        <a:hlink>
          <a:srgbClr val="105D9C"/>
        </a:hlink>
        <a:folHlink>
          <a:srgbClr val="4B459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presentation_cn_r</Template>
  <TotalTime>0</TotalTime>
  <Words>889</Words>
  <Application>Microsoft Office PowerPoint</Application>
  <PresentationFormat>画面に合わせる (4:3)</PresentationFormat>
  <Paragraphs>172</Paragraphs>
  <Slides>36</Slides>
  <Notes>35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4" baseType="lpstr">
      <vt:lpstr>Meiryo UI</vt:lpstr>
      <vt:lpstr>Microsoft YaHei</vt:lpstr>
      <vt:lpstr>ＭＳ Ｐゴシック</vt:lpstr>
      <vt:lpstr>Arial</vt:lpstr>
      <vt:lpstr>Calibri</vt:lpstr>
      <vt:lpstr>Fujitsu Sans</vt:lpstr>
      <vt:lpstr>Wingdings</vt:lpstr>
      <vt:lpstr>presentation_cn_r</vt:lpstr>
      <vt:lpstr>FuSa </vt:lpstr>
      <vt:lpstr>ISO26262</vt:lpstr>
      <vt:lpstr>“Mixed SIL Systems“ as typical use case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Realize “Freedom from Interference” 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2011-07-01T08:21:12Z</dcterms:created>
  <dcterms:modified xsi:type="dcterms:W3CDTF">2021-10-09T00:27:46Z</dcterms:modified>
</cp:coreProperties>
</file>

<file path=docProps/thumbnail.jpeg>
</file>